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40" r:id="rId25"/>
    <p:sldId id="350" r:id="rId26"/>
    <p:sldId id="349" r:id="rId27"/>
    <p:sldId id="341" r:id="rId28"/>
    <p:sldId id="342" r:id="rId29"/>
    <p:sldId id="338" r:id="rId30"/>
    <p:sldId id="339" r:id="rId31"/>
    <p:sldId id="343" r:id="rId32"/>
    <p:sldId id="310" r:id="rId33"/>
    <p:sldId id="311" r:id="rId34"/>
    <p:sldId id="344" r:id="rId35"/>
    <p:sldId id="333" r:id="rId36"/>
    <p:sldId id="312" r:id="rId37"/>
    <p:sldId id="314" r:id="rId38"/>
    <p:sldId id="315" r:id="rId39"/>
    <p:sldId id="345" r:id="rId40"/>
    <p:sldId id="316" r:id="rId41"/>
    <p:sldId id="317" r:id="rId42"/>
    <p:sldId id="318" r:id="rId43"/>
    <p:sldId id="346" r:id="rId44"/>
    <p:sldId id="319" r:id="rId45"/>
    <p:sldId id="320" r:id="rId46"/>
    <p:sldId id="336" r:id="rId47"/>
    <p:sldId id="322" r:id="rId48"/>
    <p:sldId id="335" r:id="rId49"/>
    <p:sldId id="325" r:id="rId50"/>
    <p:sldId id="337" r:id="rId51"/>
    <p:sldId id="347" r:id="rId52"/>
    <p:sldId id="34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40"/>
            <p14:sldId id="350"/>
            <p14:sldId id="349"/>
            <p14:sldId id="341"/>
            <p14:sldId id="342"/>
            <p14:sldId id="338"/>
            <p14:sldId id="339"/>
            <p14:sldId id="343"/>
          </p14:sldIdLst>
        </p14:section>
        <p14:section name="Graph Representations" id="{AD878807-9B84-489A-B201-50737672CAFD}">
          <p14:sldIdLst>
            <p14:sldId id="310"/>
            <p14:sldId id="311"/>
            <p14:sldId id="344"/>
          </p14:sldIdLst>
        </p14:section>
        <p14:section name="Depth-first Search" id="{9F142C56-1A56-4CE6-A901-8CC7205CBABB}">
          <p14:sldIdLst>
            <p14:sldId id="333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651A-6ACC-4AEF-8758-7DFF5C0464DD}" v="47" dt="2023-07-18T22:03:22.308"/>
    <p1510:client id="{DAFF8E7E-17DC-4D6B-AC05-EF2C89CD8964}" v="269" dt="2023-07-18T23:20:30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18T23:20:38.434" v="1656" actId="1076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</pc:docChg>
  </pc:docChgLst>
  <pc:docChgLst>
    <pc:chgData name="Toby Donaldson" userId="2e6e5431-bb17-4c41-9985-d39c50d83c73" providerId="ADAL" clId="{ADE0651A-6ACC-4AEF-8758-7DFF5C0464DD}"/>
    <pc:docChg chg="undo custSel addSld modSld modSection">
      <pc:chgData name="Toby Donaldson" userId="2e6e5431-bb17-4c41-9985-d39c50d83c73" providerId="ADAL" clId="{ADE0651A-6ACC-4AEF-8758-7DFF5C0464DD}" dt="2023-07-18T22:04:18.893" v="537" actId="20577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376696893" sldId="317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1:53:00.490" v="265" actId="21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18T22:04:18.893" v="537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2:01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19:39:04.918"/>
    </inkml:context>
  </inkml:definitions>
  <inkml:trace contextRef="#ctx0" brushRef="#br0">21970 1536 1839 0,'-5'0'160'0,"1"0"-160"16,1 0 0-16,1 0 0 0,-1 0 256 0,-1 0 0 0,-1 0 16 0,-9 0 0 15,-2 0 368-15,1 0 80 0,2 0 16 0,5 0 0 16,-1-3-192-16,4 3-32 0,1 0-16 0,-1 0 0 15,2 0-176-15,-1 0-48 0,2 2 0 0,-3-1 0 32,2-1 240-32,-4 6 32 0,0-3 16 0,-2 2 0 0,2-1 208 0,-2 4 32 0,1-2 16 0,-1 2 0 15,0 1-240-15,2-2-32 0,-1 2-16 0,1-1 0 16,1 3-400-16,-2-2-128 0,2 3 0 0,-2-3 0 16,4 1 0-16,-5-1 0 15,4 3 0-15,0-2 0 0,2 2 528 0,-3-3 48 16,5 3 16-16,-1-1 0 0,2 3-144 0,-4-2-48 0,3 2 0 0,1-2 0 0,-2 2-96 0,0 0-32 15,-1-2 0-15,-1 6 0 0,2-4 80 0,-1-1 16 16,1 3 0-16,2-4 0 0,0-1-80 0,0 3-16 16,0-2 0-16,5-2 0 0,-3-1-80 0,5 0-32 15,-3-1 0-15,4-1 0 16,1-1-160-16,1 2 0 0,3-2 0 0,-5 1 0 0,6-2 0 0,-5 0-176 0,3-2 176 31,-1 3-128-31,1-1 128 0,-2-2 0 16,3 3 0-16,-5-3 0 0,1 2 144 0,0-1 16 0,-1-4 0 0,1 3 0 15,-4-1 240-15,1-2 48 0,2 0 16 0,-1 0 0 16,2 0-320-16,0 0-144 0,-1-2 128 0,1 2-128 16,2 0 0-16,1-3 0 0,-4 3 128 0,3-4-128 15,1 3 0-15,-1-5 0 0,1 3 0 0,-3-2 0 16,3 1 0-16,-4-1 0 0,1 1 0 0,-2-1 0 16,2 2 320-16,-2-1 16 0,1-1 16 0,1 2 0 15,0-3-160-15,-2 3-48 0,3-6 0 0,-1 4 0 16,2-4-144-16,1 1 0 0,-4-1 0 0,6 0 0 15,-5 0 0-15,2-1 0 0,-1-2 0 0,0 3 0 0,3 0 0 16,-5-1 0-16,1-1 0 0,-2-2 0 0,0 4 0 16,2-5 0-16,-6 3 0 0,2-1 0 0,-5 4 288 0,2-5-32 15,-2 5 0-15,0-1 0 0,-2 2-128 0,-1-2-128 16,-1-1 144-16,3-1-144 0,-6 3 0 0,5-5 0 16,-5 5 0-16,0-6 0 0,4 3 0 0,-6-1 0 15,4 0 0-15,-4 2 0 0,0 3 160 0,2-2 32 16,2 2 16-16,0 0 0 0,-2-2 0 0,2 6 0 15,-1-4 0-15,1 0 0 0,-2 2-208 0,2-4 0 16,0 4 0-16,-4-2 0 0,2 0 0 0,-2 0 0 16,2-2 0-16,-1 6 0 0,-1-3 128 0,-3 3 48 15,3-2 0-15,-3 3 0 0,1 2 96 0,-3-2 32 16,6 4 0-16,-4-2 0 0,-2 2-304 0,5 1 0 0,0-1 0 16,0 1-9184-16,2 1-1776 15</inkml:trace>
  <inkml:trace contextRef="#ctx0" brushRef="#br0" timeOffset="13629.65">26788 1235 911 0,'4'-4'0'0,"-4"1"0"16,0 3 0-16,-4 0 0 0,4-2 272 0,-3-1-16 15,1 3-16-15,-1-4 0 0,-6-1 368 0,4 3 80 16,-4-1 16-16,0-1 0 0,2 4 64 0,0-1 32 16,4 1 0-16,-2 0 0 0,1 1-288 0,1-1-48 15,1 0-16-15,-2 4 0 0,-1 1 64 0,0 0 16 16,2-1 0-16,-3 1 0 0,3 2-144 0,-4-2-48 15,5 0 0-15,-5 4 0 0,2 0-336 0,0-2 0 0,-1 2 0 0,3-3 128 16,-2 3-128-16,-2 3 0 0,2-1-128 0,-1-1 128 16,1 1 0-16,-2-3 0 0,2 5 0 0,-2-3 128 15,0-1 128-15,0 3 16 0,2-3 16 0,-4 1 0 16,4 2-48-16,-4-3-16 0,0 5 0 0,2-2 0 16,2 0-224-16,0-1 0 0,0 3-192 0,1-2 192 15,-1 2-128-15,2 0 128 0,-3-2 0 0,3 2 0 16,-1-2-128-16,3 0 128 0,-3-1 0 0,4 3 0 15,-3-2 0-15,3-3-128 0,-2 5 128 0,2-2 0 16,2-2 0-16,1 2-128 0,-3 1 128 0,4-3 0 0,-3 6 0 16,3-2 0-16,-1 0 0 0,-1-1 0 0,2 3 0 15,-1-2 0-15,-1 0 0 0,1 2 0 0,1-6 0 16,1 4 0-16,-2-2 0 0,3-3 0 0,2 3 0 0,1-3 0 16,0-2 0-16,-9-7 0 0,0 0-128 0,0 0 128 15,0 0 0-15,0 0 0 0,99 12 0 0,-99-12 0 16,0 0 0-16,0 0 0 0,87-3 0 0,-87 3 0 15,0 0 0-15,0 0 0 0,0 0 0 0,80 0 0 16,-67 0 0-16,-5-2 0 0,3 2 0 0,-1 0 0 16,-1-4 0-16,1 4 0 0,3-3 0 0,-3-2 0 15,2 3 0-15,-3-2 0 0,0 1 0 0,1 1 0 0,1-5 0 16,-1 5 0-16,2-4 0 0,-1 0 0 16,1 3 0-16,-3-2 0 0,-1 1 0 0,1-1 0 0,0 3 0 0,-1-5 0 15,1 4 0-15,0-4 128 0,1 0-128 0,-1-2 0 16,0 4 640-16,-2 0 16 0,3-4 16 0,-1-3 0 15,-4 3-272-15,2-1-48 16,0-1-16-16,-3 1 0 0,1-3-336 0,-3-1 0 0,3 6 0 0,-5-4 0 16,1-2 176-16,1 0 16 0,0 2 0 0,1-2 0 15,-1 1 144-15,2-1 48 0,1 1 0 0,2-5 0 0,-2 4-384 16,0-1 128-16,2 1-128 0,-1-4 0 16,2 4 0-16,-6-3 0 0,1-1 0 0,-3-1 0 15,-1-2 128-15,-3 2 0 0,-4-5 0 0,-1 1 0 16,0-3 656-16,-5 0 144 0,2 2 32 0,-2-1 0 15,2 2-160-15,-2 3-32 0,0 0 0 0,-3 3 0 0,-1 0-432 0,4 4-80 16,-3-1-32-16,1 6 0 0,2-1-64 0,0 4-16 16,2 0 0-16,2 1 0 0,-4 1-144 0,3-3 0 15,1 3-160-15,-3-2 160 0,3 1-176 0,1-1 176 16,1 3-192-16,-5 2-7664 16,1 2-1536-16</inkml:trace>
  <inkml:trace contextRef="#ctx0" brushRef="#br0" timeOffset="27712.5">22204 1899 4607 0,'-4'3'400'0,"1"2"-400"15,1-1 0-15,2-4 0 0,0 0 0 0,-4 0 0 0,4 0 0 16,-1 0 0-16,-1 3 160 0,-3-3 0 0,1-3 0 0,-1 3 0 16,0-5 64-16,-2 1 16 0,0 1 0 0,0-3 0 15,2 6 528-15,-1-3 128 0,-2-2 0 0,-1 3 16 16,4 2-208-16,-4-2-32 0,2 2-16 0,-2 0 0 16,4 2-240-16,-4-2-48 0,4 2-16 0,-2-2 0 15,5 0-160-15,-1 0-16 0,0 0-16 0,1-2 0 16,-2 0-160-16,1 0 0 0,1-1 0 0,-1-1 0 15,-1 3 0-15,2 1 0 0,-1 0 0 0,-1 0 128 16,3 0 176-16,-3 0 16 0,4 0 16 0,-2 0 0 16,4 0-80-16,2 0-32 0,4-4 0 0,1 4 0 15,0-2-16-15,8-1 0 0,-1 0 0 0,1-3 0 0,8 3-64 0,-3 1-16 16,-22 2 0-16,0 0 0 16,0 0-128-16,101-17 0 0,-101 17 0 0,0 0-176 15,84-16 176-15,-84 16 0 0,0 0 0 0,94-19 0 16,-94 19 0-16,87-18 0 0,-87 18 0 0,98-19 0 15,-98 19 0-15,94-15 0 0,-94 15 0 0,82-14 128 0,-82 14-128 0,0 0 0 16,106-18 0-16,-106 18 0 0,0 0 128 0,94-12-128 16,-94 12 160-16,0 0-160 0,0 0 144 0,100-7-144 15,-100 7 128-15,0 0-128 0,0 0 0 0,101-3 128 16,-101 3-128-16,0 0 0 0,89-4 192 0,-89 4-64 0,0 0 0 0,92-2 0 16,-92 2 224-16,0 0 32 15,0 0 16-15,103 2 0 0,-82-2-144 0,-21 0-48 16,0 0 0-16,0 0 0 0,0 0-208 0,102 17 176 15,-102-17-176-15,0 0 160 0,0 0-160 0,0 0 0 0,100 32 0 0,-100-32 0 16,0 0 0-16,0 0 0 0,94 17 0 0,-94-17 0 16,0 0 0-16,0 0 0 0,111 16 0 0,-111-16 0 15,0 0 0-15,91 7 0 0,-91-7 0 0,0 0 0 16,0 0 0-16,112 16 0 0,-112-16 0 0,0 0 0 16,0 0 0-16,104 15 0 0,-104-15 0 15,0 0 0-15,0 0 128 0,115 12-128 0,-115-12 192 0,0 0-64 16,89 13-128-16,-89-13 0 0,0 0 0 0,87 10 0 15,-87-10 0-15,0 0 0 0,92 12 0 0,-92-12 0 0,0 0 128 0,112 9 32 16,-112-9 16-16,0 0 0 0,110 3 160 16,-110-3 48-16,0 0 0 0,92 2 0 15,-92-2-384-15,0 0 0 0,0 0 0 0,110 4 128 0,-110-4-128 0,0 0 0 16,0 0 0-16,106 3 0 0,-106-3 160 0,0 0-32 16,89 0-128-16,-89 0 192 0,0 0 64 0,112-15 0 0,-112 15 0 15,83-11 0-15,-83 11-256 0,82-14 0 16,-82 14 0-16,0 0 0 15,108-19 0-15,-108 19 0 0,0 0 0 0,101-19 0 0,-101 19 0 0,0 0 0 16,87-9 0-16,-87 9 0 0,0 0 0 0,86-5 0 0,-86 5 0 0,0 0 0 16,87-7 0-16,-87 7 144 15,0 0-144-15,84-5 128 0,-84 5-128 0,0 0 128 0,0 0-128 0,102-2 128 16,-102 2-128-16,0 0 0 16,0 0 0-16,0 0 0 0,100 0 0 0,-83 0 0 15,1 2 0-15,-3-2 0 0,1 0 0 0,0 3 0 16,-1-1 0-16,-1-2 0 0,4 0 0 0,-1 3 0 15,-3-3 0-15,2 0 0 0,-2 0 0 0,-4 4 0 0,2-4 128 16,-1 2-128-16,-1-2 0 0,1 0 0 16,1 0 0-16,-3 3 0 0,-1-3 0 0,1 0 0 0,1 0 0 0,3 0 0 0,-3-3 0 0,2 3 0 15,1-2 0-15,-3-2 0 16,2 1 0-16,-3 1 0 16,0-1 0-16,-1 3 0 0,-2-2 0 0,-1 2 0 0,-2 0-128 0,1 0 128 0,-3 0 0 0,3 0-144 15,-4 0 144-15,0 2 0 16,3 1 0-16,-3-1-128 0,2-2 128 0,2 3 0 15,-4-3 0-15,0 4 0 0,0-2 0 0,0-2 0 16,0 0-384-16,-6 0-64 0,3 0 0 0,-2-2-16 31,-4 2-672-31,0-4-128 0,1 4-16 0,-1-3-7520 0</inkml:trace>
  <inkml:trace contextRef="#ctx0" brushRef="#br0" timeOffset="34558.06">22021 2254 9967 0,'-6'5'896'16,"1"-5"-720"-1,5 4-176-15,0-3 0 0,-3-1 0 0,1 0 0 0,-5 4 0 0,2 5 0 16,-6-4 0-16,4 3 0 0,2-1 368 0,-2 0 80 16,2-3 0-16,0 5 32 0,5-4 32 0,-4-2 0 0,2 3 0 0,1 2 0 15,-1-4-512-15,-1 1 0 0,1 4 0 0,-2-4 0 0,4 2 128 0,-5-2-128 16,5 0 144-16,-3-1-144 0,-1 3 480 0,2-6-16 15,2 5 0-15,0-3 16 0,-3 2 160 0,1-1 16 16,0 5 16-16,1-4 16 0,-3 2-96 0,1 0-16 16,1 1 0-16,-2 1 16 0,1 2-48 0,3-1-16 15,0 4 0-15,0 0 16 16,0 2-544-16,2 1 0 0,3 2 0 0,-3 2 0 0,1 2 0 0,1 3-256 16,1 5 32-16,4 1 32 0,-6-1 320 0,2-1 64 15,4-1 0 1,-6-1 16-16,4 2-464 0,0-3-112 0</inkml:trace>
  <inkml:trace contextRef="#ctx0" brushRef="#br0" timeOffset="35678.28">27062 2153 1839 0,'3'2'160'0,"-3"-1"-160"0,2-1 0 0,2 0 0 16,-4 2 368-16,0-2 32 0,3 4 16 0,2-1 0 15,-3 2 336-15,0 1 64 0,0 0 16 0,1 0 0 16,-3-1 368-16,2 0 80 0,0-1 0 0,-1 1 16 16,3-2-336-16,-1 3-64 0,-1-1 0 0,2-2-16 15,-1 3-480-15,2-3-80 0,-3 0-32 0,0 3 0 16,-2 2 288-16,1 1 64 0,-2 0 16 16,-1 3 0-16,0 5-48 0,-3 1-16 0,2 1 0 0,-4 7 0 15,1 4-208-15,1 3-32 16,-2 5-16-16,2-1 0 0,3 6-112 0,2-3-32 15,0-5 0-15,5 0 0 0,4-7-448 0</inkml:trace>
  <inkml:trace contextRef="#ctx0" brushRef="#br0" timeOffset="50914.97">22287 4945 8287 0,'-3'3'736'0,"-2"-1"-592"0,1 0-144 0,4 0 0 16,-3-2 400-16,1 3 48 0,-7 1 16 0,0 1 0 0,-5 0-288 0,2 4-176 16,4-4 192-16,-1-2-192 0,4-3 304 0,1 4-48 15,-1-2-16-15,5-2 0 0,-4 0 320 0,4 0 64 16,0 0 16-16,-1 0 0 0,-3 3 192 0,4 1 64 16,-7-3 0-16,2 5 0 0,0-3-176 0,-4 4-16 15,4 0-16-15,-2 0 0 0,2-2-432 0,-4 4-64 16,-2-4-32-16,3 2 0 0,-1-2-160 0,0 1 0 15,2 2 0-15,-1 1 0 0,2-2 0 0,1 0 0 16,-4 2 0-16,3-1 0 0,4 1 0 0,-5 0 0 16,5 5 0-16,-5-4 0 0,5 1-160 0,-3 2 160 15,3 0 0-15,1 4-144 0,-3-3 144 0,1 3-128 16,1 1 128-16,2-1-128 0,-4 1 128 0,3 1 0 0,1-2 0 0,0 1 0 16,0-3 0-16,0 1 0 0,0 1 0 0,1 1 128 15,-1-2-128-15,4-1 0 0,-2 1 0 0,-1-2-128 16,5 0 128-16,-5 1 0 0,6-4 0 0,-3 1 0 15,1-1 0-15,4 1 0 0,-1-4 0 0,1 3 0 16,0-1 0-16,1-1 0 0,3 1 0 0,-3-1 0 16,6-4 0-16,-6 4 0 0,6-5 0 0,1-4 128 15,-1 0-128-15,0 0 0 0,1-4 0 0,-3-1 0 16,3 0 0-16,1-2 0 0,-1-2 0 0,2-1-128 0,-3-3 128 0,3 3 0 16,0-6 160-16,2-1-160 15,0 3 0-15,-2-4 128 0,2 1-128 0,-3 0 0 0,4-3 320 0,-2 0 32 16,1-3 0-16,-1 4 0 0,0-2-160 0,1 0-48 15,-2-2 0-15,2 4 0 16,-4-2 112-16,0 0 0 0,-3 6 16 0,0-4 0 0,-1-1-272 0,-5-1 0 16,-3 6 0-16,-1-3 0 0,-4 3 0 0,-4-3 0 15,-1 3 0-15,-3-1 0 0,-1 2 0 0,-5 2 0 16,0-4 0-16,-2 0 0 0,2-1 0 0,-3 0 0 0,-2-1 0 16,1 1 0-16,3-2 0 0,1-2 0 15,0 3 0-15,-2-1 0 0,6 3 0 0,-4 3 0 0,1-1 0 0,-4 5-144 31,0 0-240-31,-1 7-32 0</inkml:trace>
  <inkml:trace contextRef="#ctx0" brushRef="#br0" timeOffset="51907.11">25980 4931 7359 0,'-12'5'656'0,"3"-5"-528"0,4 5-128 0,-2-5 0 0,5 2 272 0,2-2 32 16,-4 0 0-16,-1 2 0 0,-2-2 256 0,-1 0 48 0,-3 5 16 0,-1-3 0 15,1-2-432-15,-1 0-64 16,4 2-128-16,-3-2 176 16,2 0 432-16,6 0 96 0,-4 0 0 0,0 0 16 15,3 0 160-15,-4 0 16 0,3 5 16 0,-2-3 0 16,1 3 80-16,1 0 16 0,-4 0 0 0,2 4 0 0,-1 0-448 0,-3 3-96 16,3-2-16-16,-5 2 0 0,3 6-224 0,-6-1-48 15,2 1-16-15,0 1 0 0,0-2-160 0,0 4 0 16,4-2 0-16,0 2 0 0,-4 2 0 0,1 3 0 15,1-2 0-15,2 1 0 0,-2 1 0 0,1 0 0 16,1 2 0-16,3-4 0 0,0 2 448 0,1-1 16 16,1 1 0-16,2-2 0 0,-1 1-240 0,4-4-48 15,0 1-16-15,4 1 0 0,-1-2-160 0,2 1 0 16,-1-1 0-16,5-2 0 0,-2-1 0 0,3-1 0 16,4-1 0-16,0 0 0 0,3-4 0 0,3 2 0 15,-20-14 0-15,0 0 0 0,0 0-144 0,101 31 144 0,-101-31 0 16,0 0 0-16,0 0 0 0,109-10-128 15,-109 10 128-15,0 0 0 0,100-35 0 0,-100 35 0 0,71-35 0 0,-71 35 0 16,61-40 0-16,-29 19 0 0,-8-2 0 0,0-3 0 16,-4 0 0-16,0-2 0 0,-6-1 0 0,-1-3 0 15,0 1 0-15,-7-4 144 0,1 2-144 0,-7 0 128 16,0 2 256-16,-4-1 32 0,-5 4 16 0,1 1 0 16,-6 4-432-16,-4 0 0 0,1 2 0 0,-6 2 0 15,-3 7 0-15,0-2 0 0,-4 5 0 0,-3 6 0 16,-2 3-592-16,-3 0-48 0</inkml:trace>
  <inkml:trace contextRef="#ctx0" brushRef="#br0" timeOffset="52919.25">23620 7913 4607 0,'-5'3'400'0,"2"-3"-400"0,3 0 0 16,-4 0 0-16,4 0 528 0,0 0 32 0,0 0 0 0,0-3 0 15,-2 3 160-15,2-5 48 0,0 1 0 0,-3 2 0 16,-2-1 144-16,1-1 48 0,-1 3 0 0,-2-3 0 0,0 4 0 0,0 0 16 16,-2 4 0-16,1-4 0 15,-1 3-64-15,0-1-16 0,1 3 0 0,-3-1 0 0,2 4-64 0,1-3 0 16,-5 4-16-16,3 0 0 16,-2 0-160-16,0 3-16 0,1-2-16 0,-5 2 0 0,1 6-240 0,-1-4-64 15,-1 3 0-15,-3 4 0 0,3-2-176 16,-6 4-144-16,6 3 192 0,-6 0-192 15,2 4 128-15,1 1-128 0,0 0 0 0,3 4 0 16,-1-3 208-16,6 3-64 0,2-4-16 0,1 0 0 0,2 1 128 0,5-3 0 16,2 1 16-16,0-2 0 0,9-2-144 0,0-5-128 15,1-2 144-15,6 2-144 0,3-7 0 0,2 0 0 16,2 0 0-16,3-6 0 0,2 1 0 0,-28-9 0 16,0 0 0-16,90 12 0 0,-90-12 0 0,0 0 0 0,0 0 0 15,94-5 0 1,-73-2 0-16,2-2 0 0,-4 1 0 0,2-1 0 0,0-2 0 0,2-1 0 15,-23 12 0-15,0 0 0 0,0 0 0 0,89-57 128 0,-89 57-128 0,0 0 144 16,78-61 112-16,-55 36 0 0,-2 1 16 0,-2-2 0 16,-2-2-272-16,-5 2 0 15,-1 5 0-15,-3-3 0 0,-2 3 0 0,-5-5 0 0,1 3 0 0,-5-3 0 16,1 0 448-16,-5-2 96 0,0-2 16 0,-2 8 0 16,2-1 304-16,-3 2 64 15,-4 4 16-15,2 3 0 0,-6 5-640 0,-3-2-128 16,2 5-32-16,-2 2 0 0,-1 2-144 0,-1 4-192 0,-3 2 32 15,3 2-10160-15,-3 1-2032 16</inkml:trace>
  <inkml:trace contextRef="#ctx0" brushRef="#br0" timeOffset="54309.35">25901 5020 8079 0,'2'0'720'16,"2"-4"-576"0,-1 3-144-16,-3 1 0 0,0 0 0 0,0 0 0 0,0 0 0 0,4-4 0 15,-3 4 0-15,-1 4 0 0,0-3 256 0,-1 3 160 0,-3-1 32 0,4-1 0 16,-5 1-448-16,3 1 0 0,2-2 128 0,0-1-128 15,2 1-128-15,3-2-64 0,-1 0-16 0,1-2 0 16,4 1 16 0,-6-1 16-16,4-2 0 0,2 4 0 15,-2-1 368-15,-2-1 80 0,4 0 16 0,-1-1 0 0,-2 3 0 0,-1 0 0 0,2 0 0 16,-4 3 16-16,-1 1 96 0,1-3 32 16,-1 6 0-16,2 0 0 15,1 0 144-15,2 2 16 0,-2 2 16 0,4-3 0 16,0 4 32-16,-1-3 16 0,6-4 0 0,4-1 0 15,3-1-656-15,-21-3 0 0,0 0 0 0,0 0 0 16,0 0 0-16,99-29-192 0</inkml:trace>
  <inkml:trace contextRef="#ctx0" brushRef="#br0" timeOffset="60536.57">23770 8017 2751 0,'0'0'256'0,"0"0"-256"0,0 0 0 0,0 0 0 0,2 0 640 0,0 0 64 0,-1 0 32 0,3 0 0 16,-2 2 64-16,-1-2 16 0,1 2 0 0,2 0 0 15,-3 1-240-15,-1-3-32 0,4 2-16 0,-4-1 0 16,0 1 160-16,0 2 16 0,0-3 16 0,0 1 0 16,3 0 176-16,-3 1 16 0,0-1 16 0,0-2 0 15,2 4-80-15,2-4-16 16,-1 0 0-16,-1 3 0 15,1-3-240-15,3-3-48 0,1 3-16 0,-1-4 0 16,1-3-208-16,4 0-32 0,1-3-16 0,2-1 0 0,3-3-272 0,4 0 0 16,-1-3 0-16,0 0 0 0,3-1 0 15,0-4 0-15,-23 22 0 0,0 0 0 0,75-70 0 0,-53 45 0 16,3-4 0-16,-6 1 0 0,5-2 0 0,-1-4 0 16,-2-1 0-16,2-2 0 0,1-1 0 0,0-2 0 15,4-4 0-15,-2 2 0 0,0 4 0 0,1 3 0 16,-1-5-128-16,5-3 128 0,-1 3 0 0,-30 40 0 15,68-77 0-15,-68 77-144 0,71-75 144 0,-71 75 0 16,73-73 0-16,-73 73 0 0,67-75 0 0,-40 35 0 16,3 3 0-16,-4-3 0 0,-1 2 0 0,-1 1-128 0,-1 3 128 15,-1 2 0-15,1 3-128 0,1 3 128 16,-1-1-128-16,-4 1 128 0,2 4-352 0,0-4 16 16,2 3 0-16,-6-3 0 15,2 5-240-15,-1-2-64 0,-1 1 0 0,-1 1 0 0,-2 2-304 16,3-2-64-16,-3 1-16 0,-2 0 0 0,6 2 704 0,1 1 144 0,-2-2 32 0,1-2 0 15,4 3 144-15,-1 3 0 0,2-5 128 0,0-2-128 16,-2 3 0-16,-2-4 0 0,-2 2 0 0,1 0 0 0,-6-1 0 16,2 4 0-16,-6 1 0 0,1-1 0 15,0 4 0-15,0 0 0 0,-1-3 0 0,-3 3 0 16,4 0 0-16,-4-2 0 0,4-1 0 0,-2 0 0 0,2-1 0 0,0 2 0 16,1-3 0-16,-1-3 0 15,3 3 0-15,-3-2-256 0,1 1 32 0,2 0 16 16,-1-1-560-16,1-2-128 0,0 6 0 15,2-3-16-15,-4 3 656 0,1 0 256 0,-2 4-176 0,1 3 176 0,-1-2 0 16,3 3 0-16,-3 0 128 0,-1 1-128 0,3-1 272 0,-4 4-48 16,2-4-16-16,1 6 0 0,-5-6-208 0,2 7 176 15,0-1-176-15,0 1 160 0,-2-2-160 0,1 1 0 0,1 1 0 16,1-1 0-16,-2-1 128 0,2 4 80 0,-3 0 32 16,2-2 0-16,-1 2-32 0,-1-1 0 0,-2-1 0 15,1-2 0-15,-2 4-208 0,1-5 0 0</inkml:trace>
  <inkml:trace contextRef="#ctx0" brushRef="#br0" timeOffset="62859.35">22333 5380 4607 0,'-6'0'400'16,"3"0"-400"-16,1 2 0 0,2-2 0 0,0 0 320 0,-2 0 0 0,1 0-16 0,-6-2 0 15,1 2-80-15,1-3-16 0,0 3 0 0,3-4 0 16,1-1 112-16,1 3 32 0,1-5 0 0,1 4 0 31,3-2 384-31,0-1 80 0,1-2 16 0,1 3 0 16,-2-2 32-16,2 0 16 0,-2 0 0 0,0-2 0 15,1 5-480-15,-3-1-80 0,-3 2-32 0,4 1 0 0,-4 2-288 0,0 0 160 0,-4 2-160 0,4-1 128 16,-5 1 432-16,1 3 80 0,1-1 0 0,-2 3 16 16,-1 2-80-16,1-2 0 0,2 1-16 0,-4 4 0 0,5 2 80 15,-2 0 32-15,3-1 0 0,2 4 0 0,3-3 64 0,-1 2 16 16,4-1 0-16,2 3 0 0,3-3-416 15,-3 1-80-15,1 0 0 16,3-2-16-16,-1 3-240 0,-2 4 0 16,3-2 0-16,-1 4 0 0,-4 1 0 0,1-1 0 15,-2-1 0-15,0 6 0 0,2 0 368 0,-7-3 16 16,1 4 16-16,1-3 0 0,-4 6 80 0,1-3 16 16,1-1 0-16,3 0 0 0,-3-2-192 0,5 4-48 15,-2-2 0-15,4-2 0 0,0 0-256 0,1 3 0 16,6-1 0-16,-2 2 0 0,3-2 0 0,-3 1 0 15,3-3 0-15,1 2 0 0,3 2 0 0,-6-2 0 0,5 1 0 0,-5-2 0 16,1 0 0-16,-2 0 0 0,0-1 0 16,2 0 0-16,-2 2 0 0,-1-2 0 0,5 0 0 0,-6-3 0 15,4 1 0-15,-1-5 0 0,-1 4 0 0,0-2 0 16,0 0 0-16,2-2 0 0,-6 3 0 0,3 1 0 16,-3-2 0-16,1 5 0 0,-3 0 0 0,1-3 0 15,-4 6 0-15,0-2 0 0,1-3 0 0,-3 7 0 16,2-1 0-16,-1-1 0 0,-1-4 0 0,3-4 0 15,-1 1 0-15,3 5 0 0,1-5 0 0,3 1 0 16,-1-2 0-16,5 0-144 0,-6-2 144 0,4-2 0 0,2 1 0 16,-2-1 0-16,-2 0 0 0,2 1-128 0,-4-1 128 0,2-3 0 15,1 4 0-15,-5-1 0 16,1 2 0-16,0-1 0 0,-1 3 0 0,1-1-128 0,0 3 128 0,-2 0 0 16,2-1 0-16,-1 3 0 0,4-6 0 0,-3 4 0 15,0-3 0-15,3 0 0 0,2 1 0 0,-4-2 0 16,6-2 0-16,-5 1 0 0,3-1 0 0,1 0 0 15,-4 1 0-15,1-1-128 0,-3 2 128 0,1-1 0 16,2-1 0-16,0 1 0 0,-1-1 0 0,1-1 0 16,0-1 0-16,2-2 0 0,-3-5-336 0,4 1 16 15,-1-6 0-15,4-3-12272 0</inkml:trace>
  <inkml:trace contextRef="#ctx0" brushRef="#br0" timeOffset="64187.63">22488 5126 2751 0,'-2'3'256'0,"2"-3"-256"0,2 4 0 0,1-4 0 0,-3 0 256 0,4 2 16 16,1-2 0-16,0 3 0 0,7 2 80 0,1 1 16 15,2-3 0-15,1 4 0 0,3-5 320 0,4 5 64 16,3-5 16-16,3 1 0 16,-29-3 704-16,0 0 160 0,0 0 32 0,126 4 0 15,-126-4-528-15,0 0-112 0,101-4 0 0,-101 4-16 0,0 0-496 0,99 0-80 16,-99 0-32-16,0 0 0 0,107 0-80 0,-107 0 0 0,0 0-16 0,115 4 0 16,-115-4 32-16,0 0 16 0,118 1 0 0,-118-1 0 31,0 0 160-31,110 4 48 0,-110-4 0 0,0 0 0 15,106 1-160-15,-106-1-16 0,0 0-16 0,98 4 0 16,-98-4-240-16,0 0-128 0,0 0 128 0,124 14-128 16,-124-14 0-16,0 0 128 0,0 0-128 0,128 17 0 15,-128-17 320-15,0 0-16 0,110 14 0 0,-110-14 0 16,0 0-112-16,107 11 0 0,-107-11-16 0,0 0 0 16,0 0-176-16,122 19 0 0,-96-10 0 0,2-1 128 15,-6 1-128-15,-1 0 0 0,2-1 0 0,-2 1 0 0,-4 0 0 16,6 0 0-16,-6-1 0 0,2-3 128 0,4 4 208 0,1-5 48 15,-1-3 0-15,3-2 0 0,-26 1-384 16,0 0 0-16,0 0 0 0,124-16 0 0,-124 16 0 0,0 0 0 16,96-17 0-16,-68 15 0 0,-6-2 0 0,1 3 0 15,-2-1 0-15,-4 0 0 0,1 2 0 0,-1 0 0 16,-3 0 0-16,0 0 0 0,2 0 0 0,-2-3 0 16,0 3 0-16,3 0 0 0,-3 0 0 0,0 3 0 15,2-3 0-15,-2 0 0 0,-1 2 0 0,1 0 0 16,2-1 0-16,-5 3 0 0,1-2 0 0,-4-2 0 0,3 3 0 15,-2 1 0-15,-2-3 0 0,1 3 0 0,1-4 0 16,0 5 0-16,-4-5 0 0,4 3 0 0,1-3 0 0,2 4 0 16,1-2 0-16,0-2 0 0,5 0 0 0,-1 0 0 15,1 0 0-15,-1-2 0 0,6-2 0 16,-2 4 0-16,1-3 0 0,1 3 0 0,0 0 0 0,-2 0 0 16,-2 0 0-16,2 3 0 0,-2-3 0 0,-2 4 0 15,1-2 0-15,-1 5 0 0,-1 0 0 0,-2 1 0 16,3 1 0-16,-3 1 0 0,-2 1 0 0,2 1 0 15,0-3 0-15,4 0-128 0,-1-1 128 0,2-6 0 0,-1 1-160 16,3-3 160-16,-1-3-192 0,-20 3-12160 16</inkml:trace>
  <inkml:trace contextRef="#ctx0" brushRef="#br0" timeOffset="73294.45">21803 4504 5599 0,'-4'-5'0'0,"3"5"0"16,1-4 0-16,0 4 0 0,1 0 0 0,-1-1 0 31,0-3 0-31,-1-1 0 0,1-2 0 0,0 2 0 16,0 0 0-16,-4 1 0 0,4 2 0 0,-3 1 0 0,1 1 0 0,-2 0 0 15,-1 0 0-15,-2 0 0 0,2 1 0 0,0-1 0 16,-2 2 144-16,0-2-144 0,3 0 160 0,-1 0-160 15,2 0 128-15,-3 0-128 0,3 0 192 0,-2-2-192 0,5 1 192 0,-4-1-64 16,-1 2 432-16,1-4 80 0,3 4 32 0,-1 0 32 0,0 0 48 0,-1 0 16 16,1 0 0-16,0 0 16 15,1 0-272-15,-3 0-64 16,1-1-16-16,1 1 16 0,-3 0-48 0,1 1-16 0,1-1 0 0,-1 0 32 0,2 0 128 0,-1 0 32 16,1 0 0-16,-1 0 16 15,3-1-64-15,0-1-16 0,0 0 0 0,0-1 32 0,0-2 32 16,0 1 0-1,0-1 0-15,0 1 0 0,3-1-64 0,-3 2-32 0,2-3 0 0,-2 3 32 16,3 1-368-16,-3-1-144 16,0 3 128-16,0 0-128 0,2 0 0 0,0 0 0 0,0 0 0 0,1 0 0 15,2 0 0-15,1 0 0 0,2-2-160 0,3 0 160 16,3 0 0-16,-4-1 0 0,6 1 0 0,1-1 0 16,2-2 0-16,2-2 0 0,2 1-128 0,0 3 128 15,-2-2 0-15,1-1 0 0,-1 3-144 0,2-2 144 16,-4 1 0-16,-2 2 0 0,1 2 0 0,-1-1 0 15,-5 2 0-15,-1 1-128 0,-2 2 128 0,-2 1 0 16,0 4 0-16,-4-1 0 0,0 3 0 0,-3-1 0 0,-3 4 0 16,0 0 0-16,-3 4 0 0,1-1 0 15,-4 4 0-15,2-2 0 0,0 2 0 0,0-2 0 0,2 2 0 0,-7-4 0 16,7 1 0-16,-6-1 0 0,3-1 0 0,-3 1 0 16,1 1 0-16,-4-3 0 0,2 5 0 0,-6-3 0 15,1 4 0-15,-1-2 0 0,-1 2 0 0,2-4-128 16,-4 2 128-16,2-1 0 0,1-4 0 0,1-2 0 15,3 0-128-15,2-3 128 0,-2-2 0 0,5-4-128 16,0 1 128-16,4-2 0 0,2-2-128 0,-1 0 128 16,2-6 0-16,2 5 0 0,0-6 0 0,6 1-128 15,-3-1 128-15,2-3 0 0,4 1 0 0,0-3 0 16,1 3 0-16,2-1 0 0,2-2 0 0,0 3 0 0,4-1 0 16,3-3 0-16,1 5 0 0,4-1 0 0,-3 4 0 15,1 1 0-15,1 1 0 0,-1 1 0 0,-1-1 0 0,-4 3 0 16,2 0 0-16,-7 3 144 0,0-1-144 0,-2 1 128 15,-3-3-128-15</inkml:trace>
  <inkml:trace contextRef="#ctx0" brushRef="#br0" timeOffset="76085.36">26771 4565 7359 0,'0'5'656'0,"0"-5"-528"0,3 0-128 0,-3 0 0 0,0 0 320 16,2 0 16-16,2 0 16 0,-1 0 0 0,2 0 336 0,4-1 64 15,0-3 16-15,-4 1 0 0,2 1 128 0,2-2 48 16,1-1 0-16,-1 0 0 16,3 2-432-16,-1-1-96 0,1-1-16 0,0 1 0 0,-2 3 96 0,3-3 16 15,-5 4 0-15,3-3 0 0,1 3-32 0,-3-2 0 0,-1 2 0 16,1 0 0-16,-4 0-160 0,1 0-48 0,-3 2 0 0,2-2 0 15,2 3-96-15,-5-1-32 0,5 1 0 0,-2-3 0 16,-1 6-144-16,1-3 0 0,-3 4 0 0,1-2 0 16,1 0 0-16,-1 4 0 0,-1 3 0 0,-2-1 0 15,0 1 320-15,-2 2 48 0,0 0 0 0,1-2 0 16,-5 5-240-16,3-3-128 16,-2 2 128-16,-2 0-128 0,1 1 0 0,-2 1 0 15,-1-1 0-15,-1 0 0 0,1 1 0 0,-3-4 0 16,3 3 0-16,-5-3 0 0,2 4 0 0,-6-3 0 0,4 1 0 0,-3 0 0 15,-4-2 0-15,2-1-160 16,2 0 160-16,-4-3 0 0,1-3 0 0,3-2-128 0,1-1 128 0,2-2 0 16,4-4 0-16,3-2 0 0,2 1 0 0,5-2 0 15,3-1 0-15,-1-1 0 16,5-3 0-16,2 1 0 0,5 1 0 0,-2-1 0 0,5-3 0 16,2 1 0-16,1-1 224 0,4-2-48 0,-1 5-16 0,-1-3 0 15,4 3 32-15,1-5 0 0,-27 14 0 0,0 0 0 0,0 0-192 0,118-34 0 0,-118 34 144 0,0 0-144 31,0 0 0-31,94-9 0 0,-73 12 0 0,-4 6 128 0,1 0-128 0,-1 3 0 16,-1-2-176-16,0 6 176 31,-2-5-752-31,3 3-48 0</inkml:trace>
  <inkml:trace contextRef="#ctx0" brushRef="#br0" timeOffset="77070.61">23347 9033 2751 0,'-18'8'256'0,"10"-1"-256"16,-1 0 0-16,0-3 0 0,6-4 0 0,1 3 0 0,-3-1 128 0,-2 2-128 16,-5 4 240-16,-2 4 0 0,0-1 0 0,-4 1 0 15,4 0 400-15,0-3 96 0,6 0 16 0,-1-1 0 16,0-2 720-16,6-5 160 0,-1 3 32 0,4-4 0 16,4 0-256-16,1-4-32 0,2 3-16 0,2-5 0 15,1-1-912-15,2 4-192 0,2-4-48 0,4 0 0 16,-4 4-208-16,1-3 0 0,1 5 0 0,0 1 0 0,1 0 0 0,-1 0 0 15,-1 1 0-15,-4 5 0 0,1 1 384 0,-3-2 96 16,3 3 16-16,-7 5 0 0,1-3 144 16,-3 7 16-16,-1-1 16 0,-4 0 0 15,2 1-336-15,-5 1-64 0,-2 3-16 0,2-2 0 0,-4 2-256 0,-3 0 0 16,1-2 0-16,-1-2 0 0,-2 4 0 0,0-2 0 16,-3-1 0-16,1-1 0 0,0 0 0 0,1 1 0 15,1-1-128-15,-4-3 128 0,4 0 0 0,-1 0-176 0,1-2 176 0,0-3-160 16,0 0 160-16,5-4-128 0,-5 2 128 15,2-5-128 1,3 1 0-16,4-3 0 0,-4-3 0 0,2-3 0 0,6 1 128 0,-3-4 0 0,8-3 0 0,-3 0 0 16,6-2 0-16,2-3 0 15,5 3 0-15,0-4 0 0,3 1 0 0,6 0 0 0,1 3 0 0,4 0 0 16,2 1 0-16,1 3 128 0,-31 10-128 0,0 0 0 16,0 0 0-16,124-16 144 0,-98 20-144 0,0 5 0 15,0 1 128-15,-1 0-128 0,-1 1 0 0,-1 5 0 16,-4-2 0-16,2-1 0 15,0 7 0-15,-2-8 0 0,-2 5 0 0,1-3-192 0,3 7 48 0,1-7 16 32,5 0-1216-32,-5-2-256 0</inkml:trace>
  <inkml:trace contextRef="#ctx0" brushRef="#br0" timeOffset="78935.16">24300 5694 4607 0,'-5'5'400'0,"-2"4"-400"0,5-4 0 0,2-3 0 0,0-2 368 0,-3 1-16 16,-3 8 0-16,-1 3 0 15,0 2 512-15,-1 0 96 0,-1 2 32 0,2-6 0 0,2-1 96 0,0 3 0 16,-4-1 16-16,5-4 0 0,-4 1 96 0,2 1 16 16,-1 0 0-16,0-1 0 0,0 3-416 0,-1 1-80 15,-3 2-16-15,-1 0 0 0,0 3-128 0,-4 4-16 0,4-2-16 0,-5 6 0 32,-1-1-288-32,1 2-48 0,-2 7-16 0,1 1 0 15,1 4-64-15,-1-2 0 0,1-1-128 0,3 4 192 16,5-5 64-16,-3 0 0 0,3 0 0 0,4-2 0 15,-2 3-112-15,5-4-16 0,-1-1 0 0,3-4 0 16,3 0-128-16,3-4 0 0,2-2 0 0,1-3 0 16,3-1 0-16,4-6 0 0,3 2-144 0,4-6 144 15,-1-1 0-15,1-5-128 0,0-2 128 0,-1-3 0 0,3-2 0 0,-3-2 0 16,-4-1 0-16,-1-6 0 0,1 2 0 16,-8 0-128-16,2-3 128 0,-3-4 0 0,0 2 0 0,-8-6 0 15,-1 3 0-15,-1-5 0 0,-4 5 0 0,-4-4 0 16,-3 3 0-16,-2 4-160 0,-4 0 160 0,-4 0 0 15,-5 5-144-15,1 1 144 0,-9 10 0 0,-3 3 0 16,-4 0-144-16,2 3-6976 16,-3 4-1392-16</inkml:trace>
  <inkml:trace contextRef="#ctx0" brushRef="#br0" timeOffset="80919.53">16310 9191 8287 0,'-8'5'736'0,"-1"-1"-592"0,4-4-144 0,5 0 0 15,-4 0 704-15,1-2 96 0,-4 2 32 0,-6-2 0 0,-4-3-304 0,3 2-48 16,-3-4-16-16,4-2 0 0,1 2-464 0,2-2 0 15,1 4 0-15,-1-4-160 0,1 8 160 0,-2-6 192 16,1 7-32-16,-4-4-16 0,2 3 656 0,-2-3 128 16,0 4 32-16,2 0 0 0,-6 4-192 0,1-1-48 15,-1-1 0-15,-2 6 0 0,-3 1-528 0,-1 3-192 16,-4 2 0-16,-4 5 144 0,1 1-144 0,0-1 0 16,1 3 0-16,2 3 0 0,-2-1 0 0,4 2 0 15,2 0 192-15,6-3-64 0,1 1 368 0,0-1 64 16,3 0 16-16,1 3 0 0,1 0-176 0,2 2-16 0,-2 1-16 15,1-1 0-15,-1 4 80 0,0-3 32 0,1 8 0 0,-1-2 0 16,0 0 96-16,1-1 32 0,3 3 0 16,-1-2 0-16,0 0-160 0,4-1-48 0,2 3 0 0,3-2 0 15,3-2-96-15,1-2-32 0,3 1 0 0,1-4 0 16,4-2-272-16,6 0 160 0,-1-4-160 0,2-1 128 16,6 2-128-16,-1 0 0 0,6-6 0 0,0 6-176 15,1-4 176-15,2 0 0 0,2-2 0 0,-2 6 0 16,4-6 0-16,-6 1 0 0,0-1 0 0,2-3 128 15,-1 2-128-15,-1-6 0 0,4-1 0 0,-35-9 0 16,0 0 0-16,115 14 0 0,-115-14 0 0,0 0 0 0,138-5 0 16,-138 5 0-16,118-18 0 0,-118 18 0 0,133-28 496 15,-133 28 16-15,122-38 16 0,-122 38 0 0,116-49-384 0,-116 49-144 16,105-52 0-16,-105 52 144 0,90-57-144 0,-90 57 0 16,84-58 0-16,-84 58 0 0,77-57 0 0,-77 57 0 15,66-58 0-15,-66 58 0 16,54-56 528-16,-31 23 32 0,-1 0 0 0,-1-3 0 0,-3 1-288 0,-1 0-48 15,1 0-16-15,-8-1 0 0,2-3-208 0,-7 1 0 16,1 0 0-16,-6 1 0 0,-2 2 0 0,-7-3 0 16,0 7 0-16,-4-4 0 0,-5 3 0 0,1 5 128 15,-6-7-128-15,2 8 0 0,-2-2 288 0,-3 2 16 0,-3 0 0 0,1 0 0 16,-4 7-80-16,-2 2-16 16,-1 3 0-16,-2 5 0 0,-1 0-208 0,1 2 0 15,2 5 0-15,-3 1 0 0,1-1 0 0,-3 2 0 16,-3 2 0-16,3-1-160 15,-2 1-288-15,5-2-64 0,2-3-16 0,1-4-15088 0</inkml:trace>
  <inkml:trace contextRef="#ctx0" brushRef="#br0" timeOffset="107606.7">22240 11307 3679 0,'-2'6'320'0,"1"-6"-320"0,-1 3 0 0,2-3 0 15,0 0 0-15,0 4 0 0,-3-3-160 0,1 6 160 16,-2-1-224-16,-1 4 64 0,2-1 16 0,-3-2 0 15,3 1 144-15,-2-2 176 0,1 2-48 0,-5 1 0 16,4 0 576-16,-2-4 96 0,0 4 32 0,0-2 0 16,2 0-336-16,0-4-64 0,-2 4-16 0,5-5 0 15,-1 6-1248-15,-1-8-240 0,4 0-48 0,0-3-16 16</inkml:trace>
  <inkml:trace contextRef="#ctx0" brushRef="#br0" timeOffset="187899.77">32731 9165 11055 0,'0'0'976'0,"0"0"-784"15,0 0-192-15,1-2 0 0,1-1 0 0,3 3 0 16,-3-4 128-16,5-3-128 0,3-1 240 0,3-4 0 0,-3-1 0 0,2-1 0 16,2 2 912-16,-2-2 192 15,1 6 48-15,-3-5 0 0,2 5-48 0,-1-3-16 16,1 2 0-16,0 1 0 0,2-1-240 0,-3 0-64 16,1 4 0-16,2-2 0 0,-2 2-208 0,0 1-48 0,2-1-16 0,0 0 0 15,-2 5-384-15,0 0-80 16,2 3-16-16,-3-1 0 0,1 5-272 0,-2 2 0 0,-1 1 128 0,-2 4-128 0,2 2 0 0,-7 1 0 15,5 3 0-15,-6 2 0 0,3 3 0 0,-1 1 208 16,-3-2-64-16,0 2-16 16,0 4-128-16,-3-2 128 0,-2 5-128 0,-2-2 128 0,0 0-128 0,-4 1 0 15,1-1 0-15,-3-1 0 0,3-2 0 0,-6-2 0 16,2 0 0-16,0-3 0 0,2-6-128 0,2-3 128 16,1-2 0-16,0-3 0 0,1-4-320 0,-1-5 0 15,4 4 0-15,1-8 0 31,1-5-320-31,3 1-48 0,0-3-16 0,3-3 0 0,2-3 512 0,2-4 192 0,4 2-128 0,-2-6 128 0,3 3 0 0,2 1 0 16,-2-2 0-16,2 1 0 0,0 1 0 0,-2 5-192 16,-2 0 64-16,-1 2 0 15,3 6-576-15,-3 4-128 0,2-1 0 0,1 5-16 16,-2 5 240-16,2-1 48 0,2 4 16 0,2 5 0 0,-2 0 544 0,0 0 192 16,3 1 0-16,1-4 0 0,-1 4 32 0,2-7 0 0,1-4 0 0,2-3-6624 15,1-3-1312 1</inkml:trace>
  <inkml:trace contextRef="#ctx0" brushRef="#br0" timeOffset="-114667.95">22808 12541 4607 0,'4'-2'400'0,"1"0"-400"0,-3-1 0 0,1 3 0 0,1-2 400 0,1 0 0 0,4 0 0 16,5-3 0-16,-14 5-224 0,0 0-48 16,57-21-128-16</inkml:trace>
  <inkml:trace contextRef="#ctx0" brushRef="#br0" timeOffset="-45184.55">21609 11635 5519 0,'0'0'496'0,"4"-2"-496"0,-4 2 0 0,0-3 0 0,0 3 192 0,2-2-64 16,-2-2-128-16,1 1 192 0,5-2-192 0,-6-1 0 16,1 0 0-16,-1 0 0 0,-1 3 496 0,-3-2 208 0,1 3 32 0,-3 0 16 15,1 2 512-15,-2 0 96 0,0 4 32 0,0-1 0 16,-1-1-96-16,-1 5-16 15,2-2 0-15,-2 0 0 16,2-1-384-16,-2 1-96 0,4 0-16 0,-3 2 0 0,-1-2-592 0,0 4-192 0,0 0 0 0,1-1 0 16,-1 1 0-16,-1 0 0 0,1 1 0 15,0-1 0-15,0 1 0 0,1 1 0 0,1 1 0 0,-2-1 0 16,2 1 0-16,-2 2 0 0,2 3 0 0,-1-3 0 16,2 2 0-16,1-1 0 0,-4 5 0 0,4-1-144 15,2 3 144-15,-2 5 0 0,1-1 0 0,-3 0 0 16,2 0 0-16,0-3 0 15,-2 4 0-15,1 0 128 0,1-1-128 0,2 0 0 0,1-4 0 0,-2 3 0 16,4-6 0-16,0 2 192 0,4-2-64 0,1-7 0 0,0 2 256 0,4-5 64 16,3-2 16-16,-1-2 0 15,4-3-176-15,-1-2-32 0,4-2-16 0,-1-3 0 16,1-4-240-16,1 0 128 0,4-3-128 0,-3 0 0 16,-20 12 384-16,0 0-32 0,0 0 0 0,98-49 0 0,-98 49-352 0,0 0 0 15,0 0 0-15,96-54 0 0,-75 39 0 0,1-1 0 16,-4 0 0-16,-1 1 0 0,2-1 0 0,-1 2 0 15,-4-3 0-15,1 3 0 0,5-4 400 0,-3 1 16 16,-3-1 0-16,0-1 0 0,2-2-208 0,-2 0-32 0,-2 2-16 16,-2-2 0-16,-1 4-160 0,-4-2 0 15,-1 1 0-15,-4-3 0 16,-4 4 0-16,-3 3 0 0,-3-3 0 0,-4 6 0 0,0-1 0 0,-4 0 0 16,-1 3 0-16,-2 0 0 15,2 1 0-15,-2 2 0 0,-1 3 0 0,-1-2 0 0,-1 5 0 0,1 0 0 0,0 0 0 0,1 3 0 16,-3-1-176-16,6 1 48 0,-4 6 0 0,4-5 0 31,4 1-1760-31,2-5-352 0</inkml:trace>
  <inkml:trace contextRef="#ctx0" brushRef="#br0" timeOffset="-44247.47">24303 11487 11055 0,'0'2'976'0,"0"-2"-784"0,0-2-192 0,0 2 0 0,0 0 272 0,0 0 16 16,0-2 0-16,0 2 0 0,-3 0-288 0,-2 2 0 16,1 0 0-16,-1 5 0 0,-4-1 192 0,1 1 96 15,-5 2 16-15,3 2 0 0,1 1 880 0,1 2 176 16,-5 0 48-16,5-2 0 16,-1 5 64-16,0-3 32 0,4 4 0 0,-2-1 0 0,2 0-880 0,0 1-176 15,-1 3-48-15,3-2 0 0,-2-2-400 0,1 4 0 16,4 2 0-16,-3 0 0 0,3-3 0 15,0 3 0-15,3-2 0 0,1-2 128 0,1 4 384 0,4-2 64 16,-1-2 0-16,4 2 16 16,2-7-320-16,4 1-64 0,1-1-16 0,2-3 0 0,5 1-192 0,0-3 0 0,-26-9 128 0,0 0-128 15,89 10 0-15,-89-10 0 16,0 0 0-16,110-16 0 0,-110 16 0 0,0 0 0 16,110-34 0-16,-110 34 0 0,0 0 0 0,90-49 0 15,-90 49 0-15,0 0 0 0,58-61 0 0,-46 35 0 0,-2 3 0 0,-1-3 0 16,0-2 0-16,-2-2 0 15,-5-1 0-15,-1 0 0 0,1-2 432 0,-4 0-16 16,2-2 0-16,-3 2 0 0,-1 0-256 0,-1 3-160 16,-2 2 192-16,-2 4-192 0,-1 1 288 0,-4 4-48 0,0 1-16 15,-5 6 0-15,0 2-224 0,-4 3 176 0,-3 5-176 0,3 2 160 16,-3 2-384-16,2 5-80 0,1 0-16 16,4 0-13120-16</inkml:trace>
  <inkml:trace contextRef="#ctx0" brushRef="#br0" timeOffset="-43415.76">21587 14483 11055 0,'-12'15'976'0,"5"-10"-784"0,0 1-192 0,1-1 0 0,3-2 528 0,1 1 64 16,-1-2 16-16,-3-2 0 0,-2 7 192 0,-4-2 32 16,-1 0 16-16,3-1 0 0,-4 1-848 0,4 2 0 15,-1-2 0-15,2 0-128 0,1 4 128 0,-1 3-160 16,-3-1 160-16,1 1-160 16,3 5 160-16,-1 2 0 0,-3 2 128 0,3 2-128 0,0 3 464 0,0 0 32 15,4 5 0-15,2 1 0 0,1 3-144 0,-1-1-32 0,3 3 0 16,3-2 0-16,-1-2-160 0,5-5-32 15,1 3-128-15,1-5 192 0,5 0-192 0,4-3 0 0,-1-2 0 0,0-7 0 16,6-5 0-16,-2-1 0 16,2-8 0-16,-1 0 0 0,1-5 432 0,-2-4-16 15,1-3 0-15,-8 0 0 0,0-2 208 0,2-5 32 0,-5-4 16 16,1-3 0-16,-2-3-160 0,-1 1-16 16,1-2-16-16,-3-1 0 0,0-4 80 0,-7 0 16 15,0 0 0-15,-5-5 0 0,-2-3-128 0,-3 1 0 16,-3-5-16-16,-4 3 0 0,0 4-16 0,-4 5 0 15,-2 7 0-15,0 8 0 0,1 6-416 0,-4 8 0 0,3 8 0 0,-7 5 0 16,2 7 0-16,-1 3 0 0,1 6 0 0,-2 3 0 16,4-3-1184-1,0 3-224-15</inkml:trace>
  <inkml:trace contextRef="#ctx0" brushRef="#br0" timeOffset="-42603.53">24263 14301 6447 0,'6'-1'576'0,"-5"-3"-576"0,1 1 0 0,-2 1 0 16,2 0 448-16,1 1 0 0,-1-5-16 0,5-2 0 15,-2-5-112-15,0 1 0 0,-1 3-16 0,-1 4 0 0,-3 2 400 0,0-2 96 16,-3 5 16-16,-1 3 0 0,-1 2 576 16,0 0 112-16,-4 2 32 0,1 2 0 0,-1 2-80 0,0-3-16 15,-3 1 0-15,2 5 0 0,1-5-672 0,-3 3-128 16,-1 2-16-16,3 3-16 0,-4-1-384 0,2 3-80 15,0 2-16-15,1-2 0 0,-1 4 48 0,2-2 0 16,-1 0 0-16,2-2 0 0,2 3 0 0,0 3 0 16,2-6 0-16,2 4 0 0,1-6 208 0,2 6 64 15,2-6 0-15,1 4 0 0,2-2-288 0,4-1-160 16,3-3 192-16,1-1-192 0,2-2 0 0,6-3 0 16,-3-4 0-16,2-1 0 0,3-4 0 0,-4-2 0 0,6-3 0 15,-3 0-144-15,1-4 144 0,-2 0 0 16,-2 0 0-16,-2-1 0 0,1 0 0 0,-1-4 0 0,-3 1 0 0,0-2 0 15,2-1 400-15,-2-3 64 16,3-2 16-16,-3-2 0 0,-14 23 224 0,0 0 64 0,49-75 0 0,-37 46 0 16,-1-3-400-16,-4-1-80 0,-2-5-16 0,-5 0 0 15,-5-2 128-15,-2 5 32 0,-2 2 0 0,-5 3 0 16,0 7-256-16,-7 4-48 0,-5 2-128 0,-5 1 192 16,-2 11-192-16,-6 0 0 0,-1 7 0 0,-3 5 0 31,2 3-1840-31,-6 6-256 0</inkml:trace>
  <inkml:trace contextRef="#ctx0" brushRef="#br0" timeOffset="-41480.89">21564 12008 2751 0,'-3'0'256'0,"1"0"-256"16,0 1 0-16,0-1 0 0,2 0 704 0,0 4 80 0,-3-1 32 0,-2 3 0 15,1 2 176-15,1 6 32 0,1 0 16 0,2 2 0 31,-4 1 112-31,4 1 0 0,0 1 16 0,4 3 0 16,-4 5-496-16,2-1-96 0,-1 0-32 0,1 5 0 0,2 4-544 0,-4 0 0 0,1 1 0 0,1 4 0 16,0-1 0-16,-2 4 0 15,3 1 0-15,-3-2 0 0,-3 1 0 16,3 6 0-16,3-2 128 0,-3 2-128 0,0-4 528 0,0 2 48 0,0-2 16 0,0 4 0 31,-3-2-432-31,1-2-160 0,-1 4 0 0,-3 0 144 16,3 3-144-16,-4-3 0 0,0 0 0 0,0 0 0 0,2 1 0 15,-4-3 0-15,4 0-128 0,-4-2 128 0,2-1 0 0,2-1 192 16,0 3-32-16,5-3 0 0,-4-1 32 0,4-4 0 16,0 1 0-16,0-4 0 0,4-4-192 0,-4 0 0 15,0 2-160-15,-4-5 160 0,4 4-224 0,0-1 48 16,-1-5 16-16,1 0 0 16,-2-3-352-16,2 3-64 0,0-2 0 0,2-1-16 0,-1-4 592 0,3 2 0 15,-4-2 0-15,3-3 0 0,2-2 0 0,-3 0 0 0,5-2 0 16,-3-2 0-16,1-1 0 0,0 0 0 0,0-2 0 15,-1 0 0-15,1 0-208 0,-1 1 80 0,-1 1 128 0,-3 5-208 16,5-2-16-16,-5 2 0 0,0 0 0 0,0 2 0 16,-3-1 224-16,1 1 0 0,-1 0 0 0,-3 3 0 15,-1 0 128-15,2 2-128 0,0 2 0 0,-4-1 0 16,2-1 0-16,0-2 0 0,0 4 0 0,2-6 0 16,0 1 0-16,1-4 128 0,1-5-128 0,1-6 160 15</inkml:trace>
  <inkml:trace contextRef="#ctx0" brushRef="#br0" timeOffset="-40847.15">21541 14820 5007 0,'9'-3'0'0,"7"0"192"0,5-3-48 0,-9 3 32 0,-2 1-176 0,3-1 0 0,-1 3 0 0,16-6 0 16,-28 6 720-16,96-17 112 0,-96 17 32 0,132-21 16 15,-132 21 848-15,120-9 160 0,-120 9 32 0,89-1 32 16,-89 1 208-16,79 1 32 0,-45 3 16 0,-1-1 16 16,2-1-816-16,-2-2-176 0,1 0-16 0,0 4 0 15,1-4-480-15,0 0-96 16,-35 0-32-16,0 0 16 0,112-6-464 0,-112 6-160 0,0 0 0 0,115-7 160 0,-81 7 320 16,0-1 64-16,-3 1 16 0,-3 0 16 15,1 1-48-15,-4-1 0 0,1 4 0 0,0 1 16 16,-3 0-400-16,1-1-144 0,-5-1 0 0,2 1 176 0,-2-4-176 0,2 0 0 15,-1 0 0-15,-1-4 0 0,0 1 0 0,2-6 176 16,1 4-48-16,-2-4 0 16,0 0-128-16,-2 4-160 0,1-2 160 0,-1 0-192 15,2-1 192-15,-2 1 0 0,-4-2 0 0,3 4 0 0,-3-4 0 16,2 5 0-16,-2-1 0 0,3 0 0 0,1-2 0 0,-4 2 0 16,-2 3 0-16,2-5 0 0,3 5 240 0,1-5 64 0,-4 6 16 0,3-3 0 15,-3 1-128-15,3-1-32 16,-3-1 0-16,0 3 0 15,2-1-160-15,-2-2 0 0,0 1 144 0,1 1-144 0,-1-3 0 0,-3 3 0 16,5 1 0-16,-3-1 0 0,0 1 0 0,1-2 0 0,0 1 0 0,1 1 0 16,-1 0 0-16,0 1 0 0,0-3 0 0,-2 4 0 15,0 0 0-15,2 0 0 16,-5 0 0-16,2 0 0 0,1 0 0 0,-4-2 0 16,1 1 0-16,2-1 0 0,1-2-816 15,-3 3-128-15,3-3-16 0,2 1-13968 16</inkml:trace>
  <inkml:trace contextRef="#ctx0" brushRef="#br0" timeOffset="-40010.32">24452 14301 5519 0,'-2'0'496'0,"2"0"-496"16,0 0 0-16,0 0 0 0,0 0 1152 0,0 0 144 16,-4 0 32-16,3 0 0 0,-1 0 496 0,0 0 96 0,-1-1 32 0,1-6 0 15,-2 3-208-15,4-3-32 0,-3-1-16 0,1-5 0 16,2 5-736-16,0-6-128 0,0 0-48 0,0-2 0 15,0 2-80-15,0-3-32 0,0-1 0 0,2 1 0 16,1 0-32-16,1-3-16 0,-4-2 0 0,2-3 0 16,1 3-304-16,2-4-64 0,-1-2-16 0,1-2 0 15,0 0-64-15,2-1-16 0,-5-2 0 0,5-2 0 16,-4-3-160-16,3 1 160 0,2-6-160 0,-2 3 160 16,2-4-160-16,1 1 0 0,2-1 0 0,-3-5 0 0,3 4 0 0,-1-7 0 15,-1 3 0-15,0 0 128 0,-6 0-128 0,2-3 0 16,-3 3 0-16,0 6 0 0,-2-1 128 0,0 4-128 15,2 5 128-15,-2-1-128 0,-2 5 320 0,4 1 0 16,1-1-16-16,-1 4 0 0,5 1 16 0,1 2 0 16,1 0 0-16,0 1 0 0,1 0-112 0,-1 1-16 15,0 1 0-15,-2 0 0 0,0-2-192 0,0 6 0 16,-6-2 0-16,-1-2 0 0,0 7 0 0,-1-2 0 16,-5 2 0-16,3-3 0 0,-6 3 0 0,4 0 0 15,-2-4 0-15,2 5 0 0,0-1-128 0,-2-2 128 0,1 4 0 0,1-2 0 16,0-4 0-16,1 3 0 15,1-1 0-15,-1-3 0 0,-1 1-144 0,0-2 144 0,0 2 0 0,1 1-144 16,-1-1 16-16,2 1 0 0,-3 3 0 0,3 2 0 31,-2 1-512-31,1 3-80 0,-1-1-32 0,-2 5 0 16,2-1-16-16,-1 3-16 0,-2 2 0 0,-1-1-8336 16,4 1-1664-16</inkml:trace>
  <inkml:trace contextRef="#ctx0" brushRef="#br0" timeOffset="-39092.49">24418 11793 911 0,'0'2'0'0,"-5"-2"0"16,3 2 0-16,1-4 0 0,1 2 304 0,-5 2-32 15,1-2 0-15,-8 5 0 0,-2-1-32 0,-7 1-16 16,2-2 0-16,-6 2 0 0,3 2 864 0,-3-1 192 0,-1-3 16 0,0-1 16 15,-5 3 320-15,-2-3 64 0,0 0 16 0,-2-2 0 16,0-2-688-16,0-2-128 0,-3-1-16 0,5-2-16 16,-2 2-336-1,0 0-64-15,3-2-16 0,-2 2 0 0,2 1-448 0,-3 2 0 0,4-1 0 16,-4 3 0-16,0 0 0 0,0 0 0 16,1 0 0-16,0 3 0 0,-4-1 0 0,-2 2 0 15,0 1 0-15,-5-2 0 0,-2 6 0 0,-2-4 224 16,0 2-64-16,0-2-16 0,7 1 432 0,2-1 64 0,4-2 32 15,-3 3 0-15,6-3-32 0,-2 1-16 0,4-1 0 0,1-1 0 16,1 1-432-16,1-3-192 16,0 2 160-16,-2-2-160 0,1 0 0 0,-3 0 0 15,1-2 0-15,-4 2 0 0,4-3 0 0,-6 3 0 0,4 0 0 16,2-4-160-16,-1 3 160 0,3-3 0 16,1 2-144-16,0 1 144 0,4 1 0 0,1-6 0 0,-5 6 0 15,4-3 0-15,1-2 0 0,0 1 0 16,1-1 0-16,1 3 0 0,2-1 0 0,0-1 0 0,-1 2 0 0,3-1 0 0,-6-1 0 15,6 3 0-15,-6-3 0 0,2 1 0 16,0 3 0-16,2-5 0 0,-3 5 0 0,1-4 0 16,3 4 0-16,-1 0 0 0,2-2 0 0,-4-1 0 15,2 3 0-15,-2 0 0 0,3 0 0 0,1 0 0 16,-1 0 0-16,1 3 0 0,1-1 0 0,-1-2 0 16,1 4-224-16,2 1 32 0,0-2 0 0,-3 2 0 15,3 4-752 1,-2 0-144-16,2 3-16 0,0-1-4896 0,0 1-976 0</inkml:trace>
  <inkml:trace contextRef="#ctx0" brushRef="#br0" timeOffset="-37935.78">21700 14578 911 0,'-12'14'0'0,"-2"0"0"16,5-2 0-16,2-6 0 0,5 1 1536 0,-1-2 240 0,-2 0 32 0,-7 9 16 16,-2 3 352-16,-7 8 80 0,2 1 16 0,1-3 0 15,1-4-1056-15,4-2-224 0,3-3-32 0,1-2-16 16,2-6-176-16,6 0-48 0,-3-4 0 0,8-2 0 0,-4 0-16 0,5-5 0 16,4-4 0-16,3 1 0 0,2-5-496 0,5-4-208 15,-19 17 176-15,0 0-176 0,75-71 0 0,-75 71 0 16,0 0 0-16,97-98 0 15,-97 98 0-15,77-75 0 16,-77 75 0-16,91-83 0 0,-91 83 0 0,99-93 0 0,-99 93 0 0,91-94 0 0,-91 94 0 16,85-101 0-16,-85 101 0 0,89-104 0 0,-89 104 480 0,90-108 0 15,-90 108 0-15,102-126 0 0,-102 126-224 0,116-129-64 16,-53 63 0-16,-63 66 0 16,115-115-192-16,-115 115 0 0,98-96 0 0,-98 96 0 0,87-80 0 0,-87 80 0 0,89-71 128 15,-89 71-128-15,87-70 0 0,-87 70 0 16,85-66 0-16,-85 66 0 0,91-70 256 0,-91 70 64 15,89-71 16-15,-89 71 0 0,75-70-336 0,-75 70 0 0,0 0 0 0,83-90 128 16,-83 90-128-16,0 0 0 16,63-73-176-16,-46 53 176 15,1 0-432-15,-1 0 16 0,-17 20 0 0,0 0 0 0,58-64 160 0,-58 64 48 0,0 0 0 0,59-72 0 16,-59 72-368 0,0 0-64-16,64-69 0 0,-64 69-16 0,0 0-368 15,0 0-64-15,79-72 0 0,-60 58-16 0,2-1 736 0,-7 4 160 16,3-1 16-16,-6 3 16 0,1 1 176 0,0-1 0 15,-1 0 128-15,-3-1-128 0,1 1 128 0,-2 2-128 0,2-2 128 16,-4 4-128-16,4 0 0 0,-8 0 0 0,6-2 0 0,-1-2 0 0,-1 0 272 0,2-1 48 31,-2 1 0-31,4 1 0 0,-4-1-128 0,2 0 0 16,0 0-16-16,0 1 0 0,-2-1-176 0,4 0 0 0,-4 1 0 16,2 2 0-16,0-1 160 0,0 2 0 15,2-4 0-15,-4 6 0 0,0-2 416 0,2 0 96 16,-2-1 16-16,4-1 0 0,-4 2-272 0,0 2-48 15,2-3-16-15,-1 1 0 0,1-2-352 0,1 2 144 0,1-4-144 16,2 4 0-16,1-2 320 0,2-2-64 0,0-1 0 16,-2 1 0-16,2 1-112 0,-2-5-16 0,5-1-128 15,-1 2 192-15,1-2-192 0,-1-3 0 0,0 3 0 0,0-3 0 16,-4 4 0-16,2-1 128 0,0 0-128 0,-2 2 0 16,-5 4 240-16,0 1-48 0,1 0-16 0,-6 5 0 15,0 0-176-15,-2 2 0 0,-2 0 0 0,0 0 128 16,-1 2-128-16,-2 0 0 0,1 1 0 0,-1 1 0 15,2 1 0-15,1 0 0 0,-2 2-128 0,-1 0 128 16,-2 2-896-16,2 3-128 16,0 2 0-16,-2 1-10128 0</inkml:trace>
  <inkml:trace contextRef="#ctx0" brushRef="#br0" timeOffset="-32422.71">27869 11363 7359 0,'-9'11'656'0,"0"-4"-528"16,4 0-128-16,2-4 0 0,-1 2 320 0,2-5 48 0,2 4 0 0,-3 1 0 0,-2 2 624 0,-4 2 128 15,6-1 32 1,-3-1 0-16,-1-3-544 0,6-1-96 0,1-1-32 0,-4 0 0 0,4-2-352 15,-2 0-128-15,1 0 0 0,-1-2 144 0,-2 5 32 0,-1 1 0 16,2 1 0-16,-3 4 0 0,-2 0 560 0,-1 3 112 16,0 2 32-16,-1 0 0 0,-1 0-48 0,1 3-16 15,3 4 0-15,0-2 0 0,0 2-160 0,2 5-16 16,0-3-16-16,-2-1 0 0,5 5-432 0,-3-5-64 16,3 3-128-16,0-1 176 15,2-3-176-15,0 1 0 0,2 3 0 0,1-6 0 16,3 4 416-16,1-6 48 0,-2 4 16 0,4-4 0 15,-1-3-224-15,1 0-32 0,0 2-16 0,1-6 0 0,2-1-208 0,0 0 0 16,2-4 128-16,-3-1-128 0,-1-1 144 0,4-6-16 0,0 3 0 16,-2-9 0-16,4 0 176 15,0 0 16-15,1-1 16 0,1-6 0 0,-1 2 0 0,0 0 0 16,3-3 0-16,-3-4 0 16,2 2-16-16,-1-4 0 0,-3-1 0 0,3 1 0 0,-4-3-192 0,0 3-128 0,-2-3 128 0,-2 0-128 15,3 0 0-15,-5 0 0 0,-4 2 0 16,3-1 128-16,0-1-128 0,-2 2 0 0,0-1 0 15,-1 3 0-15,-1 4 0 0,-3 1 0 0,2-1 0 0,-4 4 0 16,-3 2 0-16,-7 4 0 16,-6 2 0-16,-4 5 0 15,-10 2-768-15,-3 8-80 0</inkml:trace>
  <inkml:trace contextRef="#ctx0" brushRef="#br0" timeOffset="-31459.06">30420 11541 9215 0,'-9'9'816'16,"4"-4"-656"-16,0-2-160 0,5-3 0 0,-4 0 1072 0,1 2 176 16,-2 1 32-16,-6 4 16 0,-1 0-400 0,-4-3-96 15,2 3-16-15,4-5 0 0,1 1-592 0,-3-1-192 16,3 1 0-16,0 1 0 0,1 1 720 0,-1 0 48 15,0 4 0-15,1 3 0 0,-1 0 64 0,0-1 0 0,1 3 16 0,-3-2 0 16,2 2-160-16,1 1-48 0,2 3 0 0,-1 1 0 16,6 2-224-16,-3 3-48 0,4 2-16 0,4 4 0 15,-3-4-224-15,3 2-128 0,1 2 160 0,2-8-160 16,2 6 0-16,0-3 0 16,4-3 0-16,-2 1 0 0,5 0 0 0,-1-3 0 0,3 0 0 15,-1-8 0-15,4 2 0 0,-2-6 0 0,0-1 0 0,4-5 0 16,-6-2 0-16,6-2 176 0,0-5-176 0,-1-1 160 15,-1-3 240-15,-21 11 48 16,0 0 16-16,86-55 0 0,-86 55-48 0,57-54-16 0,-57 54 0 0,56-63 0 16,-30 28-96-16,0 0-32 0,-7 0 0 0,-3-5 0 15,-2 4-272-15,-9-3 0 0,-5 3 128 0,-3-3-128 16,-6 5 128-16,-1 2-128 0,-4 6 144 0,-4 4-144 16,1 4 128-16,-4 4-128 0,2 2 0 0,1 3 144 15,-3 6-144-15,2 3 0 0,0 3-160 0,0 2 160 31,2 2-528-31,-3 4-16 0,3-2 0 0,-4 3-12736 0</inkml:trace>
  <inkml:trace contextRef="#ctx0" brushRef="#br0" timeOffset="-30653.55">27438 13850 7359 0,'-1'6'656'0,"1"-3"-528"0,-4-1-128 0,4 1 0 0,0-1 480 0,-2 0 64 15,2 0 16-15,-1-2 0 0,-1 6 624 0,-3 1 128 16,-2 0 32-16,1-1 0 0,-2 2-480 0,3-2-96 16,-4 2 0-16,2-1-16 0,-2 0-112 0,2 0 0 15,0 2-16-15,-2 0 0 0,1-1-48 0,-3 3-16 16,-1 1 0-16,2 2 0 0,-3 2 16 0,1-3 16 16,2 1 0-16,-4 4 0 0,2 1 48 0,3-2 0 15,-3 1 0-15,1 4 0 0,4 3-352 0,-1-3-64 16,2 5-16-16,1-1 0 0,-2-4-80 0,5 5-128 15,-3-5 176-15,3 6-176 0,1-4 0 0,1-1 0 16,3 3 0-16,2-3 0 0,4-6 0 0,5 1 0 0,0-4 0 16,7-6 0-16,0-1 0 0,7-5 0 15,3-2 0-15,-31 0 0 0,0 0 160 0,101-23-32 0,-101 23 0 0,0 0 0 16,89-57 128-16,-89 57 0 0,0 0 16 0,73-80 0 16,-50 50 48-16,-4 2 0 0,2-5 0 0,-4 2 0 15,1-1 32-15,-4-2 16 0,-5 2 0 0,-1 1 0 16,-8-7-240-16,0-2-128 0,-3 0 160 0,-6-4-160 15,-1 4 128-15,-4 0-128 0,-4 5 0 0,-1 5 0 16,0 6 0-16,-4 8 0 0,-3 6 0 0,-5 6 0 31,-1 13-976-31,-1 5-144 0,-2 7-32 0,2 2-7280 0,0 6-1456 0</inkml:trace>
  <inkml:trace contextRef="#ctx0" brushRef="#br0" timeOffset="-29908.18">29969 14258 8287 0,'-4'0'736'0,"2"-2"-592"0,1-1-144 0,1 3 0 15,0 0 512-15,0 0 80 0,0-4 16 0,-2 4 0 16,2 0 560-16,0-2 112 0,-5 4 32 0,1-2 0 16,-3 4-800-16,-2 4-144 0,3 1-48 0,-3 3 0 15,0-1 192-15,-3 3 16 16,-2 3 16-16,2 1 0 0,0 2 464 0,1 0 80 0,-1 0 32 0,1 3 0 16,3 3-304-16,-4-3-64 15,1 3-16-15,2 0 0 0,2 0-288 0,2 4-64 0,0 1-16 0,1 1 0 16,4-5-368-16,0 3 144 0,4 1-144 0,1-3 0 15,4 2 0-15,3-4 0 16,4-3 0-16,5-2 0 0,-4-8 0 0,6 1 0 16,3-5 0-16,0-2 0 0,4-5 0 0,-30-2 0 0,0 0-128 0,108-23 128 0,-108 23 0 0,0 0-144 15,118-66 144-15,-118 66-128 16,0 0 128-16,80-92 0 16,-59 62-144-16,-9-1 144 0,2-1-160 0,-3-2 160 0,-4 2-208 0,-2 1 80 15,-1-4 128-15,-4 0 224 0,0 0-48 0,-9-1-16 16,0-1 704-16,-7-1 144 0,1 3 16 0,-6 4 16 15,-7 3-592-15,-5 7-112 0,-4 3-16 0,-3 15-16 32,-3 3-752-32,-1 9-160 0,-3 8-32 0,2 9-8096 0,5 0-1632 0</inkml:trace>
  <inkml:trace contextRef="#ctx0" brushRef="#br0" timeOffset="-29123.34">27477 16510 15663 0,'-4'3'1392'0,"2"-1"-1120"16,2-2-272-16,0 0 0 0,0 0 1056 15,0-2 160-15,0 2 16 0,-3-3 16 0,3-1-672 0,-2 1-144 16,2-4-32-16,-1 0 0 0,-1-2-400 0,-2 4 0 15,3 0 0-15,-1 1 0 0,0 1 272 16,-3 3-16-16,1 0-16 0,-1 2 0 0,2-1 400 0,-3 5 64 16,3-3 32-16,-2 6 0 0,1 0-272 0,-1 1-48 15,-2 2-16-15,2 0 0 0,0 2-208 0,-4 4-64 16,4 4 0-16,1-1 0 0,-1 2 128 0,1 3 0 0,4 0 16 16,-3 2 0-16,6-2 48 0,-3 6 16 0,4 2 0 0,1-2 0 15,4 3-160-15,0-4-48 0,1 0 0 0,6-5 0 16,-1-5-128-16,5-2 0 15,2-6 0-15,-3-1 0 0,6-7 0 0,-1 0 0 16,2-5 0-16,4-1 0 0,-2-3 0 0,1-5 0 16,-29 9 0-16,0 0 0 0,0 0 0 0,110-75-144 0,-110 75 144 15,0 0 0-15,59-80 0 0,-41 45 0 16,-1 1 128-16,-1-3-128 0,0-3 192 0,-4-2-64 16,2 0-128-16,-2 1 192 0,-3-5 320 0,-1 6 64 0,-2 0 16 0,-6 0 0 0,0 2 192 15,-6 3 48-15,-2 4 0 0,-4-1 0 16,-1 6-128-16,-2 0 0 0,-3 7-16 0,-3 1 0 15,4 5-352-15,-6 2-64 0,-3 6-16 0,0 1 0 16,-2 6-128-16,-2 3-128 0,3 6 144 0,-3-3-144 16,4 8 144-16,-2 2-144 0,2-1 128 0,-6 2-128 0,3 4 0 15,1 1-272-15,-3 1 32 0,4 4-11232 16,3-1-2256-16</inkml:trace>
  <inkml:trace contextRef="#ctx1" brushRef="#br0">27670 18772 0,'0'0'0,"0"0"16,0 0-1,68 14 1,-56-10-1,-3 5 1,-9-1 0,0 5-1,0 2 1,-5 3 0,1-4-1,-1-2 1,-9 5-1</inkml:trace>
  <inkml:trace contextRef="#ctx0" brushRef="#br0" timeOffset="-5053.37">17471 11431 3679 0,'-2'0'320'0,"0"-3"-320"15,2 1 0-15,-1-2 0 0,1 4 768 0,0-3 96 0,-6-2 16 0,3-4 0 16,-6-2 272-16,2-1 64 0,0 2 16 0,0 3 0 16,5-2 16-16,-4 4 0 0,4-2 0 0,-2 0 0 15,1 0-288-15,1 2-64 0,2-4-16 0,-3 4 0 0,1-2 160 0,2 2 48 16,-2 1 0-16,0-1 0 0,2 5 144 0,0-3 48 16,0 3 0-16,-3-2 0 0,1 4-384 0,0-2-64 15,1 1 0-15,-5 1-16 0,3 3-432 0,-2-1-64 16,1 3-32-16,-3-2 0 0,2 4-96 0,0-4 0 15,1 4-16-15,3-1 0 0,1-3 112 0,0 2 32 16,1 0 0-16,6-3 0 0,-2 1-32 0,4-1 0 16,0-1 0-16,1 1 0 0,1-3-288 0,3 5 128 15,3-3-128-15,-3 2 0 16,4-1 0-16,-5-1 0 0,5-1 0 0,-1-2 0 0,3 0 128 0,0 0-128 16,-20 0 0-16,0 0 0 0,0 0 240 0,89-9-16 15,-89 9 0-15,0 0 0 0,0 0-96 0,96-8-128 0,-96 8 176 0,0 0-176 16,0 0 0-16,0 0 0 0,89 3 0 0,-77 2 0 15,-3-1 0-15,-4 1 0 0,-1 2 0 0,-3 0 0 16,3-4 0-16,-8 6 0 0,-1 0 0 0,0-1 0 16,-4 6 0-16,-3-1 0 0,0 1 0 0,-2 3 0 15,0 0 192-15,-7 1 0 0,4 4-16 0,-3 3 0 16,0-1 176-16,-3 6 32 0,2 1 16 0,2-3 0 16,-4 0-80-16,2 3-32 0,0 2 0 0,2 2 0 15,-4 0-112-15,1 0-32 16,1-4 0-16,2 4 0 0,0-5-144 0,1-6 0 15,4 2 0-15,4-5 0 0,-4-2 0 0,5-7 0 0,2-3 0 0,2-4 0 16,1-1-816-16,4-8-80 0,0 4-32 0,4-5-15520 16</inkml:trace>
  <inkml:trace contextRef="#ctx0" brushRef="#br0" timeOffset="-4703.74">17683 12419 3791 0,'-8'8'160'0,"-1"1"48"0,2 0-208 0,0-4 0 0,4-2 0 0,1-3 0 16,-3 6 480-16,-4 1 48 15,-3 0 16-15,-2 5 0 0,-4 0 1792 0,6-3 352 0,2-4 80 0,6-2 16 16,1-6 112-16,3-1 32 0,7-9 0 0,1-5 0 16,3-5-1184-16,3-3-224 0,3-5-48 0,4-7-16 15,-2-2-1008-15,6-4-192 16,-3-1-32-16,4-2-16 0,2 1-208 0,2-2 0 0,0 4 0 0,1 4 0 0,-7 5 0 0,-24 35 0 16,56-62 0-16,-35 32 0 0,2 6 0 15,-6-1 0-15,0 3 0 0,-1 1 0 16,0 1-480-16,-2 3-192 0,0 0-32 15,-2 3-12976-15</inkml:trace>
  <inkml:trace contextRef="#ctx0" brushRef="#br0" timeOffset="-4275.9">18530 11091 11055 0,'-5'-5'480'0,"2"2"112"0,1-1-464 0,2 3-128 0,0-3 0 0,0 4 0 0,2 0 784 0,-2 0 144 0,3 0 32 0,-3 0 0 16,4 7-48-16,-4 0 0 0,-4 3 0 0,4 1 0 16,-5 3 512-16,0 1 112 0,-2 3 0 0,1 1 16 15,-1 2 128-15,-1 2 32 16,-1-1 0-16,2 4 0 0,-2-3-560 0,2 3-96 15,-1 2-32-15,1-4 0 0,3 2-304 0,-1-1-64 0,1 1-16 0,4-5 0 16,0 5-448-16,0-3-192 0,0-2 128 16,0-2-128-16,0-2 0 0,0-1 0 0,0 0 0 0,0-4 0 0,2 0 0 0,0-3 0 31,3-1 0-31,0-1 0 0,1-3 0 0,2-1 0 16,5-1 0-16,-3-2 0 0,6 0 0 0,-4 0 160 15,7-2-32-15,-2-3-128 0,1-2 192 0,1-2-64 16,5-1 0-16,-4-2-128 0,1 0 0 0,1-2 0 15,-1 3 0-15,2-1 0 0,-4 0 0 0,2-2 0 16,-4 5 0-16,4-1 0 0,2-3-144 0,-4 1-48 0,-19 12 0 16,0 0 0-1,0 0-1120-15,84-49-224 0,-63 36-64 0,-4-5 0 16,2 1-464-16,-1-1-112 0</inkml:trace>
  <inkml:trace contextRef="#ctx0" brushRef="#br0" timeOffset="-4012.57">19023 10985 10127 0,'-8'5'896'0,"2"2"-704"0,3-5-192 0,3 3 0 0,0-3 1888 0,0 0 352 16,-3 10 64-16,1 2 0 0,-3 7-432 0,1 2-80 16,4 3-32-16,0-4 0 15,0 4-448-15,0-3-96 0,0 3 0 0,0 4-16 0,0-2 96 0,0 3 32 16,2 9 0-16,0 2 0 0,-2 5-304 0,0 5-48 15,0 0-16-15,-4 6 0 0,1 5-304 0,-3-2-64 16,-2 5-16-16,-1-2 0 0,0-1-192 0,-5-6-64 16,6 4 0-16,-5-3 0 0,3-6-320 0,-1-7 0 15,4-1 0-15,4-13-11936 16,-2-3-2496-16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3:5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27895 9649 911 0,'0'0'0'0,"0"-3"0"15,2 1 0-15,1 2 0 0,-3-3 352 0,4 3-16 0,-3-4 0 0,5-3 0 16,1 0-336-16,-2-2 0 0,2-1 0 0,-2 1 0 0,0 2 0 0,-1-1 0 16,-1 2 0-16,-1 3 0 15,-2-2 0-15,0 5 0 0,-2-2 0 0,-1 2 0 16,-4 2 0-16,0 1 0 0,-2 2 0 0,-1 1 0 0,-1-3 0 0,-3 2 0 16,0-1 0-16,2 1 0 0</inkml:trace>
  <inkml:trace contextRef="#ctx0" brushRef="#br0" timeOffset="2191.58">27799 9661 7359 0,'-5'6'320'0,"1"-1"80"0,1 2-400 0,1-5 0 0,2 1 0 0,0-1 0 0,-3 1 704 0,1 1 48 0,-2 5 16 0,1-1 0 16,1 3-400-16,-1-3-80 0,-3 1-16 0,6-2 0 31,-3 0 48-31,3-3 0 0,3 2 0 0,-3-4 0 0,2 3 384 0,2-1 64 16,1-1 32-16,-2-1 0 15,3 2-304-15,-3-4-64 0,1 5-16 0,-3-5 0 16,3 3 0-16,-4 3 0 0,2-3 0 0,-2 1 0 16,0 1 256-16,-2-2 48 0,2 6 16 0,-4-2 0 15,1 2 160-15,1-1 48 0,-3-1 0 0,1 2 0 0,1 0 16 16,1-1 16-16,-1-1 0 0,3 0 0 0,0 4-592 0,3-2-128 16,-3-1-32-16,2 1 0 0,1 0 16 0,3 3 0 15,1-2 0-15,-2-1 0 0,0 0 320 0,2-1 64 16,0 1 16-16,2 0 0 0,-2 0-96 0,1-1-16 15,-1 1 0-15,2 0 0 0,-2 3-32 0,2-3-16 16,-4 1 0-16,2-1 0 0,-2 3-112 0,0-3-32 16,1 1 0-16,-3-1 0 0,1 0-48 0,-4 3-16 15,0 0 0-15,-4-2 0 0,4 6-16 0,-5-2 0 16,1 0 0-16,-1 0 0 0,-2 3-128 0,0 1-128 0,-1-1 144 0,-1 0-144 16,0-3 208-16,0 4-48 15,1-1-16-15,-4 1 0 0,3 3-144 0,0-2 0 0,0 2 0 16,4-2 128-16,-4 2-128 0,4-4 128 0,2 2-128 0,-1-1 128 15,2-1-128-15,2 1 0 0,-3-5 0 0,3 3 0 16,0-2 0-16,3-3 0 0,-3-1 128 0,2-3-128 16,2 2 0-16,-1-2 160 0,-1-2-160 0,3-5 160 15,-1 3-160-15,-1-1 0 0,2-2 0 0,-1 0 128 16,-2 0-128-16,1-2 0 0,1 2 0 0,-1-3 0 16,2 3 0-16,-3 0 0 0,5-4 0 0,-5 3 0 15,5-3 0-15,-2 4 0 0,-2-3 0 0,4 1 0 0,0-2 0 16,-5 4 0-16,5-3 0 0,-3 3 0 0,1-2 0 0,0 2 0 15,0 0 0-15,2-3 0 0,-2 3 0 16,4 0 0-16,2 0 0 0,-1 0 0 0,1 0 0 0,1 0 0 16,2-2 0-16,-2 0 0 0,2 0 0 0,0-1 0 15,-14 3 0-15,0 0 0 0,0 0 0 0,0 0 0 16,0 0 0-16,90 3 0 0,-90-3 0 0,0 0 0 16,0 0 0-16,0 0 0 0,0 0 0 0,103 9 0 15,-103-9 0-15,0 0 0 0,0 0 0 0,0 0 0 16,94 9 0-16,-94-9 0 0,0 0 0 0,0 0 0 15,0 0 0-15,108 2 0 0,-108-2 0 0,0 0 0 16,0 0 0-16,94 3 0 0,-94-3 0 0,0 0 0 0,0 0 0 16,105 0 0-16,-105 0 0 0,0 0 0 0,89-3 0 0,-89 3 0 15,0 0 0-15,92-6 0 0,-92 6 0 0,0 0 0 16,98-8 0-16,-98 8 0 0,0 0 0 0,92-12 0 16,-92 12 0-16,0 0 0 0,92-18 0 0,-92 18 0 15,0 0 0-15,98-14 0 0,-98 14 0 0,0 0 0 16,94-14-128-16,-94 14 128 15,0 0 0-15,99-5 0 0,-99 5 0 0,0 0 0 0,95 0 0 0,-95 0 0 16,0 0 0-16,95 5 0 0,-95-5 0 0,0 0 0 16,93 0 0-16,-93 0 0 0,0 0 0 0,97-8 0 15,-97 8 0-15,0 0 0 0,101-13 0 0,-101 13 0 16,0 0 0-16,108-14 0 0,-108 14 0 0,0 0 0 16,105-10 0-16,-105 10 0 0,0 0 0 0,98-4 0 0,-98 4 0 0,0 0 0 15,87 0 0-15,-87 0 0 0,0 0 0 0,0 0 0 16,103-3 0-16,-103 3 0 0,0 0 0 0,0 0 0 15,97-9 0-15,-97 9 0 0,0 0 0 0,0 0 0 16,96-5 0-16,-96 5 0 0,0 0 0 0,0 0 0 16,0 0 0-16,96 0 0 0,-96 0 0 0,0 0 0 15,0 0 0-15,0 0 0 0,103 4 0 0,-103-4 0 16,0 0 0-16,0 0 0 0,92 1 0 0,-92-1 0 16,0 0 128-16,0 0-128 0,101 0 160 0,-101 0-160 15,0 0 192-15,0 0-192 0,0 0 128 0,92-5-128 0,-78 2 0 16,4 3 0-16,-8 0 0 0,6 0 0 0,-2 0 0 15,-2 0 0-15,2 0 0 0,-4 0 0 0,6 0 0 0,-5 0 0 16,4 0 0-16,-4 0 0 0,3 0 0 0,1 3 0 16,-2-3 0-16,1 0 0 0,-1 4 0 15,0-3 0-15,1-1 0 0,-4 4 0 0,-10-4 0 0,0 0 0 16,0 0 0-16,0 0 0 0,0 0 0 0,87 8 0 16,-87-8 0-16,0 0 0 0,0 0 0 0,0 0 0 15,0 0 128-15,0 0-128 0,93-8 0 0,-83 8 0 16,2-4 144-16,0 4-16 0,-1-1-128 0,1-3 192 0,-1 4-192 15,-1-3 0 1,4 1 128-16,-5-2-128 0,-1 3 0 0,1-3 0 0,-4 1 0 0,0-3 0 0,2 3 0 0,-5-2 0 16,2 1 0-16,-3-1 0 0,1 0 0 0,0-2 0 15,1 2 0-15,-1 1 0 0,5-1 128 0,-5-4-128 16,5 4 0-16,-5-4 0 0,1-3 128 0,1 3-128 16,-4 1 0-16,5-3 0 0,-5-1 0 0,0 3 0 15,0-3 0-15,0 2 0 0,3-3 0 0,-3-1 0 16,0 2 0-16,0-2 0 15,0 4 0-15,0-2 0 0,0-2 0 0,2-2 0 0,1 2 0 0,-3 0 0 0,0-1 0 16,4 1 0-16,-4 0 0 0,-4 0 0 16,4 0 0-16,-3-2 0 0,1 2 0 0,-1-3 0 0,3 3 0 0,-4-2 0 15,4 1 0-15,0-1 0 0,0 2 0 16,4 0 0 0,-1-2 0-16,2 1 0 0,-1-1 0 0,1 6 0 0,-1-4 0 0,-3 1 0 0,5 5 0 15,-3-5 0-15,1 3 0 0,-3-2 0 0,1 1 0 0,0-1 0 16,1 0 128-16,-3 2-128 15,0-3 0-15,0 1 0 0,0 2 176 0,0-2-176 0,0 3 192 0,0 0-192 16,0 4 128-16,0-4-128 0,-3 4 0 0,1-2 0 0,4 5 0 16,-6-1 0-16,3-2 0 0,-6 1 0 0,1 2 0 0,1-1 0 15,0-1 0-15,-2 3 0 0,2-1 0 0,1-3 0 16,3 5 0-16,-6-4 0 0,5 2 0 0,-5-1 0 16,5 1 0-16,-5-1 0 0,2-1 0 0,0 4 0 31,-4 0 0-31,4 0 0 0,-4 0 0 0,0 0 0 0,1 4 0 0,-1-4 0 0,0 0 0 0,0 3 0 15,-3-1 0-15,2-2 0 0,-2 0 0 0,-1 3 0 16,-1-1 0-16,2 0 0 0,-2 0 0 0,0-2 0 16,0 0 0-16,-3 3 0 15,0-3 0-15,-1 2 0 0,-1 0 0 0,0-1 0 0,0-1 0 0,-2 4 0 16,3-2 0-16,-1-1 0 0,-3 1 0 0,1-2 0 16,0 4 0-16,2-3 0 15,-2 3 0-15,1-4 0 0,3 3 0 16,-4-1 0-16,2 1 0 0,-4-3 0 0,2 6 0 15,-1-3 0-15,-3-3 0 0,-3 5 0 0,1-1 0 16,-3-1 0-16,-1-1 0 0,-1 2 0 0,3-1 0 0,-3-1 0 16,1 1 0-16,1-1 0 0,4 0 0 0,-2 0 0 15,4 1 0-15,-1-1 0 0,-1-1 0 0,-3 1 0 16,1 2 0-16,-2-3 0 0,2 3 0 0,-1 1 0 16,1-1 0-16,-2 1 0 0,1-2 0 0,1-3 0 0,-2 6 0 0,-1-6 0 15,3 3 0-15,-2-3 0 0,-1 0 0 0,-1 0 0 16,1 0 0-16,0 0 0 0,5 0 0 0,-6 0 0 15,3 0 0-15,-1 0 0 0,2 0 0 0,2 0 0 16,-5 0 0-16,-1 4 0 0,3-3 0 0,-3-1 0 16,1 4 0-16,1 1 0 0,-1-5 0 0,1 5 0 15,-1-1 0-15,3-4 0 0,-3 5 0 0,-3-3 0 16,7-1 0-16,-5-1 0 0,3 0 0 0,1 0 0 16,-5 0 0-16,5 0 0 0,0 0 0 0,2 0 0 15,0 0 0-15,-1 0 0 0,1 0 0 0,4 0 0 16,-3 0 0-16,1 0 0 0,1 0 0 0,-1 0 0 0,1 0 0 15,0 0 0-15,-1 0 0 0,0 0 0 0,1 0 0 16,2 0 0-16,-2 4 0 0,1-2 0 0,1-1 0 0,0 1 0 16,2-2 0-16,1 0 0 0,1 0 0 0,0 0 0 15,3-2 0-15,0 2 0 0,-2 0 0 0,2 0 0 16,0-1 0-16,-3 1 0 0,1-2 0 0,0 2 0 16,4-4 0-16,-2 4 0 0,-2-1 0 0,1 1 0 15,3-2 0-15,-2 0 0 0,1-1 0 0,0 3 0 16,4 0 0-16,-5 0 0 0,3-2 0 0,1 2 0 15,1-2 0-15,-3 2 0 0,3-2 0 0,-1 2 0 16,1-3 0-16,0 3 0 0,1 0 0 0,-1 0 0 16,0-2 0-16,-1-1 0 0,1 3 0 0,-1 0 0 0,1-4 0 15,0 4 0-15,2-1 0 0,-1-3 0 0,-1 1 0 0,-3 3 0 16,3-6-128-16,0 6 128 0,1-3 0 0,-1-2 0 16,-2 5 0-16,3-6 0 0,-5 1 0 0,3-2 0 15,0 4 0-15,-1-2 0 0,-3-1 0 0,2 3 0 16,-2 1 0-16,-2-1 0 0,2-1 0 0,4 2 0 15,-6 2 0-15,2-3 0 0,0 3 0 0,2-4 0 16,-2 3 0-16,-3-3 0 0,-1 1-176 0,-1-3-32 16,4 1-16-16,-3-2-12032 15,-1 2-2400-15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6:4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22319 14298 3679 0,'-4'3'320'16,"2"-3"-320"-16,1 0 0 0,1 0 0 16,1 0 752-16,-1 0 80 0,-1 0 0 0,1 0 16 0,0 0-128 0,-2 0-16 0,4 0-16 0,-2-1 0 15,0-1 16-15,0 0 16 0,0-1 0 0,-2 3 0 16,2 0 48-16,-5 0 0 0,1 3 0 0,1 1 0 16,-1 1 0-16,-1 0 0 0,0 0 0 0,1 2 0 15,3 2 208-15,-3 0 48 16,-1-1 16-16,5 1 0 0,0-2-64 0,0 0-16 15,0-2 0-15,0 1 0 0,5 1-256 0,-1-6-48 16,1 3-16-16,-2-1 0 0,3-3-304 0,-1 0-64 16,3-3-16-16,5 3 0 0,-5-4-256 0,6 4 0 15,-1-5 128-15,0 2-128 0,0 3 0 0,1-6 0 16,3 5 0-16,-3-1 0 0,3 0 0 0,1 2 0 16,-1 0 0-16,1 0 0 0,-1 0 0 0,2-3 0 15,2 3 0-15,-2-6 0 0,2 3 0 0,2-6 256 16,-6 4-48-16,4-4-16 0,2 1 32 0,-6-5 0 0,1 5 0 0,-3-3 0 15,3-1 16-15,-2 2 0 16,-6-3 0-16,2 1 0 0,-1-2-240 0,-1 2 0 16,-1-2 0-16,-2 0 0 0,0 2 0 0,-2-2 0 0,4 4 0 0,-6-3 0 15,-1 0 0-15,1 0 0 0,-1 1 0 0,-2 2 0 16,2-3 0-16,-4 3 0 0,0-2 0 0,-1 0 0 16,1 1 0-16,-5-1 0 0,2 7 0 0,0-4 0 15,-4 0 0-15,0 2 0 0,2 0 0 0,-1 0 0 16,-3 2 0-16,2 2 0 0,1 1 0 0,-1-1 0 15,-1 3 0-15,-3 3 0 0,5 2-128 0,-1 0 128 16,-3 4 0-16,1 0 0 0,-1 0 0 0,0 5 0 16,-2-2 0-16,2 2 0 0,-2 0 0 0,3 1 0 0,-3-1 0 0,2 0 0 15,-2 4 0-15,2-3 0 0,0 4 0 0,1-1 0 16,3 3 0-16,-1-2 0 16,2 2 0-16,2-2 0 0,1-2 0 0,-1 1 0 0,2 3 0 0,1-2 144 15,-2 2-144-15,3-2 192 0,-3 2 64 0,1 1 32 16,1 3 0-16,2-3 0 0,0 1 16 0,0-2 0 15,0 2 0-15,5-4 0 0,-1 3 128 0,4-4 16 16,3-1 16-16,5-3 0 0,3-2-64 0,0-3-16 16,9 0 0-16,0-4 0 0,-28-5-256 0,0 0-128 15,92 4 128-15,-92-4-128 0,0 0 0 0,0 0-224 16,115-20 32-16,-115 20 0 16,0 0-2176-16,0 0-448 0,96-38-64 0,-96 38-9776 0</inkml:trace>
  <inkml:trace contextRef="#ctx0" brushRef="#br0" timeOffset="490.71">23687 14112 6447 0,'-7'3'272'0,"1"-3"80"0,5 2-352 0,-3-2 0 0,4 0 0 0,0 0 0 0,-3 0 928 0,1 0 112 0,-2-2 32 0,-1 2 0 16,0-3 16-16,-2 3 16 0,2-4 0 0,-4 4 0 16,2-2-176-16,-2-1-32 0,2 3-16 0,-1 0 0 15,-4 0 96-15,1 0 32 0,2 0 0 0,-1 5 0 16,1-1 64-16,-1 4 16 0,1-2 0 0,0 6 0 16,-1-2-256-16,3 2-32 0,-2 2-16 0,0-2 0 15,1 6-208-15,-1-1-32 0,0 2-16 0,4-1 0 16,-4 5 128-16,6-3 32 15,1 3 0-15,-1 0 0 0,3 1 0 0,3-1 0 16,-1 3 0-16,5-5 0 0,2-2-224 0,-1 2-32 0,6-2-16 0,0-2 0 0,7 1-416 16,-2-1 128-16,6-3-128 0,3 4 0 0,-2-4 0 0,3-2 0 15,3 0 0-15,-32-12 0 16,0 0 0-16,90 23-224 0,-90-23 48 0,0 0-10464 16,0 0-2096-16</inkml:trace>
  <inkml:trace contextRef="#ctx0" brushRef="#br0" timeOffset="1250.87">24807 14106 4607 0,'-3'2'400'0,"-1"-2"-400"31,2-2 0-31,2-1 0 0,0 3 704 0,-3-4 64 0,-1 3 16 0,-3-5 0 0,-1-2-16 0,-1-3-16 16,0 3 0-16,1-3 0 0,-1 2-496 0,0 1-80 16,0 2-32-16,-3 1 0 15,4 4 560-15,-3 1 96 0,2 1 32 0,-3 1 0 16,2 3 208-16,-1 4 48 16,1 0 16-16,1 3 0 0,-5-2-656 0,2 2-144 0,0 6-32 15,1-1 0-15,3 4-272 0,-1-2 0 0,0 2 0 0,4-2 0 16,-2 6 0-16,2-6 128 0,1 2-128 0,2-2 160 15,2-2 368-15,-3 4 80 0,6-1 16 0,-3-3 0 16,4 0-80-16,1-3-16 0,4 2 0 0,0-6 0 16,1 3-320-16,4-5-64 0,2 1-16 0,1-4 0 15,2 0-128-15,2-1 0 0,5-1 0 0,-3-6 0 16,-23 3 0-16,0 0 0 0,0 0-144 0,106-26 144 16,-106 26 0-16,0 0 0 0,70-52 0 0,-53 29 0 15,3 0 128-15,-3-3-128 0,0 0 0 0,-3 0 0 0,-1 2 0 16,-1-3 0-16,-4 1-128 0,3-3 128 0,1 1-128 15,-3-7 128-15,0 0 0 0,-1-1 0 16,1-3 0-16,1 3 0 0,4-6 0 0,-1 2 0 0,-1 0 0 0,2-4 0 16,0 1 0-16,0-3 0 0,-2 8 0 0,0 1 0 15,-2 6-160-15,3 5 160 0,-5 0 0 0,-4 8 0 16,-2 10 0-16,-4 3 0 0,-2 5 480 0,-4 5 80 16,-1 3 16-16,-5 1 0 0,2 7 176 0,0 0 32 15,1-1 16-15,2 3 0 0,1 1-416 0,-1 3-96 16,0 8-16-16,4-2 0 0,5 3 48 0,-3-1 16 0,3 5 0 0,3 0 0 15,-3 5-80-15,4 0-32 16,1 3 0-16,0 2 0 0,0-1 288 0,2 5 64 16,-5 0 16-16,5-1 0 0,-5-4 240 0,1-1 32 15,1 3 16-15,1 1 0 0,-2-4-512 0,3 1-112 0,-5-4 0 0,1-4-16 16,3-4-400-16,-5-8-80 0,2-5-16 0,5-5-16000 16</inkml:trace>
  <inkml:trace contextRef="#ctx0" brushRef="#br0" timeOffset="34200.64">22399 15845 6447 0,'0'3'576'0,"0"-1"-576"0,3 1 0 0,-3-3 0 15,6 0 448-15,-3 0 0 0,2 4-16 0,7-2 0 16,2-2-48-16,4 3 0 0,-1-6 0 0,1 1 0 16,-3-5-384-16,1 2 0 0,1-1 0 0,-3 1 0 15,0-2 0-15,-1 4 0 0,0-2 0 0,0 1 0 16,1 2 304-16,-2-1 128 0,2 3 16 0,-4 0 16 0,2 0 1024 0,1 0 208 15,1-2 32-15,-6-1 16 0,4-1-592 0,-1-1-112 16,1-4-16-16,-3 4-16 0,5-4-720 0,-6-3-144 16,3 0-16-16,1-2-128 0,0 0 0 0,-3-3 0 15,0 4 0-15,-4-1-144 0,-2 0 144 0,-3 1-128 16,0 0 128-16,0 1-128 16,-3-2 128-16,-2 6 0 0,1-6 0 0,-4 5 0 15,2 0 0-15,-2-1 0 0,-5 1 0 0,3 0 128 16,-2 1-128-16,-2-1 0 0,2 2 0 0,-2-2 128 0,0 1-128 0,-2-1 0 15,0 4 0-15,4-1 0 0,-4 3 0 0,1-1 0 16,-1 4 128-16,0 2-128 0,4 3 368 0,-3 4 0 16,4 5 0-16,-3 0 0 0,5 3 176 0,-3 6 32 0,4-2 16 15,-1 5 0-15,4-3 304 0,-1 3 64 16,5 0 16-16,-1 2 0 0,-2 7-96 0,4-1-32 16,4 5 0-16,-4 1 0 0,0 2-224 0,0 1-48 0,0 1-16 0,0 1 0 15,2-3 0-15,-1-6 0 0,5 4 0 0,2-6 0 16,3-7-224-16,4 1-32 0,-1-7-16 0,4 0 0 15,1-4-288-15,5-3 0 0,-1-1 0 0,5-6 0 32,2 1-1024-32,-1-4-96 0,3-4-32 0,-32 0-8832 15,0 0-1792-15</inkml:trace>
  <inkml:trace contextRef="#ctx0" brushRef="#br0" timeOffset="34638.65">23772 15709 11967 0,'-7'7'1072'0,"4"-6"-864"0,-3 3-208 0,5-8 0 0,1 4 1344 0,-2-1 240 16,-3-3 32-16,-4 4 16 0,-3-3-944 0,-1-2-192 16,3-1-48-16,-4 3 0 0,4-1-448 0,-1 3 0 15,2 1 0-15,-4 3-160 0,4 4 160 0,-3 2 0 16,1 6 0-16,2-1 0 0,1 4 0 0,1 1 224 15,2 2-48-15,-4 5-16 0,4 0 736 0,1 0 160 16,1 2 32-16,1 3 0 0,2 4-80 0,0 0-16 16,0 2 0-16,2-2 0 0,5-1 64 0,-4-2 16 15,8 1 0-15,-3-2 0 0,10-3-240 0,-1-2-32 16,4-3-16-16,3-6 0 0,-1-1-608 0,7-6-176 0,-1-1 0 16,8-4 0-16,-37-5 0 0,0 0 0 0,110-14-160 0,-110 14-9872 15,0 0-1968 1</inkml:trace>
  <inkml:trace contextRef="#ctx0" brushRef="#br0" timeOffset="35206.78">25082 15643 2463 0,'-7'3'0'0,"4"-3"0"0,-1 0 144 0,3 0-144 0,1-3 0 0,0 3 0 0,1-2 0 0,-1-5 0 0,0 2 704 0,0-4 16 16,4 4 16-16,-8-4 0 0,4 4-480 0,-1 1-112 16,-6 1-16-16,-2 3 0 0,0 5 656 0,-5-1 128 15,0 2 32-15,-3 3 0 0,0 2 464 0,-3-3 112 16,3 6 16-16,0 2 0 0,-4 0 384 0,0 1 64 15,2 0 32-15,1 1 0 0,-1-1-784 0,0-1-144 0,3 0-48 0,-1 1 0 16,1 4-720-16,0-2-128 0,1 2-48 0,1 2 0 16,0 3-144-16,2 0 0 15,1 4 0-15,2-3 0 0,6 3 448 0,-4 3 144 0,5 0 48 0,2 0 0 16,2 2 400-16,5-9 96 0,2 0 16 0,1-5 0 16,6-5-512-16,3-4-112 0,4-7-16 0,1-1 0 15,2-8-512-15,2-1 0 0,-28 5 0 0,0 0-192 16,0 0-816-16,105-54-144 0,-83 33-48 15,-4 0 0 1,-1-1-144-16,-6-1-48 0,1-3 0 0,-4 3 0 0,1-3 896 0,0 0 176 0,-4-2 48 0,-1-1 0 16,1 2 272-16,-2 3 0 0,-1 0 0 0,2-8 0 0,-1 3 128 0,2-4-128 15,-1-2 0-15,1 0 0 0,4 9 144 0,-6 3-144 16,4 9 128-16,-3 6-128 0,-1 4 0 0,-3 9 128 16,0 4-128-16,0 5 0 0,-5 5 704 0,1 5 48 15,-3 6 16-15,0 1 0 0,4 4 832 0,-6 0 160 16,4 2 32-16,2-2 16 15,-3 1-688-15,6-1-144 0,0 0-16 0,6-4-16 16,-3-1-736-16,7-4-208 0,4 0 0 0,4-7 128 16,3 2-1280-16,5-7-240 0,0-2-48 0,5-7-13536 0</inkml:trace>
  <inkml:trace contextRef="#ctx0" brushRef="#br0" timeOffset="35728.36">26029 15731 9215 0,'-7'20'816'0,"1"-10"-656"0,6-1-160 0,-3-4 0 16,6-5 2432-16,-3 0 448 0,4 0 80 0,-2-2 32 15,1-1-944-15,2-1-192 0,-1-4-48 0,-1-3 0 16,-6-3-1472-16,-6-2-336 0,0 6 0 0,-8-2 0 0,0-2 0 0,-3 5 224 16,-6 2-64-16,2 2-16 0,-1 0 704 0,-1 5 144 15,2 0 32-15,5 0 0 16,-4 5-224-16,2 0-32 0,2-1-16 0,-5 4 0 0,4 6-528 0,-2-1-96 15,1 4-128-15,2 4 176 0,1 2-176 0,1 3 0 16,5 2 0-16,-2 1-176 16,0 2 176-16,3-1 0 0,4 1-144 0,0-3 144 0,6 2 0 0,-3-2 0 15,4 3 0-15,4 0 0 0,1-3 0 0,5-3 128 16,6-1-128-16,-2-5 192 16,3-1 0-16,4-4 0 0,5-6 0 0,2 1 0 0,0-9-192 0,-28 0 0 0,0 0 0 15,108-26 0-15,-108 26 0 0,0 0-176 16,117-72 176-16,-117 72-128 15,70-74 128-15,-39 34 0 0,-1-4 0 0,-8-1 0 0,-1-2 0 0,-5 1 0 0,0-1 0 0,-8 2 0 16,3-7 0-16,-4 3 0 0,-2-3 0 0,-3-2 0 16,-1-4 0-16,1-3 128 0,-2-1-128 15,-2-8 0-15,2-1 0 0,-3-8 144 0,0-4-144 0,-3 6 0 16,3 7 128-16,-2 8-128 0,1 6 0 0,-1 12 0 16,0 10 0-16,-2 7 0 0,5 8 0 0,-7 14 0 15,4 7 384-15,-4 10-16 0,1 11-16 0,-1 11 0 0,0 15 416 16,0 9 96-1,2 6 16-15,6 8 0 0,1 6-496 0,3 7-112 0,8 2-16 0,1 6 0 0,4 1-256 16,4-2 0-16,7 0 0 0,-5-6 0 16,8-8 0-16,-4-3 0 0,5-9 0 0,4-12 0 15,-2-16-624-15,2-6-80 0</inkml:trace>
  <inkml:trace contextRef="#ctx0" brushRef="#br0" timeOffset="53206.14">23019 7772 3679 0,'-9'-6'320'0,"2"3"-320"0,2-2 0 0,0 5 0 0,3-2 528 0,1 2 48 16,1-2 0-16,0-3 0 0,-4 3 304 0,2-5 64 15,-1 2 16-15,3-2 0 0,0 2-560 0,-4 0-96 16,4 1-32-16,0-1 0 0,-1 2-272 0,1 1 128 16,0-2-128-16,0 4 0 0,0-3 368 0,0-2-48 15,0 1 0-15,-4-1 0 0,4 1 288 0,-3-1 48 16,1 2 16-16,-2-3 0 0,4 5 96 0,-3-3 32 16,3 1 0-16,3-2 0 0,-3-1 128 0,4 3 32 0,5-2 0 0,-4-2 0 15,4 5-336-15,-1-5-64 0,4 2-16 0,2-1 0 16,4-1-416-16,-4 1-128 0,5-1 0 0,0-2 0 15,4 4 0-15,-1-1 0 16,1-1 0-16,-23 7 0 0,0 0 0 0,89-15 0 0,-89 15 0 16,0 0 0-16,115-16 144 0,-115 16 128 0,82-17 32 0,-82 17 0 15,83-18 560-15,-83 18 112 0,89-22 32 0,-89 22 0 16,93-20-240-16,-93 20-32 0,97-24-16 0,-97 24 0 16,114-28-304-16,-57 13-64 0,-57 15-16 0,117-28 0 15,-117 28-160-15,104-23-48 0,-104 23 0 0,94-21 0 16,-94 21-128-16,91-17 0 0,-91 17 144 0,94-19-144 15,-94 19 160-15,101-18-32 0,-101 18-128 0,112-16 192 16,-112 16 128-16,113-13 0 0,-113 13 16 0,112-14 0 0,-112 14-80 16,106-13 0-16,-106 13-16 0,92-14 0 0,-92 14-240 0,89-17 0 15,-89 17 128-15,105-17-128 0,-105 17 352 0,118-20 32 16,-118 20 0-16,98-15 0 0,-98 15-256 0,78-23-128 16,-78 23 160-16,75-23-160 0,-75 23 0 0,72-20 0 15,-72 20 0-15,69-23 0 0,-69 23 0 0,77-26 0 16,-77 26 0-16,84-26 0 0,-84 26 0 0,90-28 0 15,-45 10 0-15,-1 4 0 0,-4-3 0 0,0 0 128 16,-3-1-128-16,1-1 0 0,-1 0 0 0,-2 1 0 0,-4-1 0 16,2 2 0-16,2-1 0 0,2 1 0 15,-1-2 0-15,2-2 0 0,-3 7 0 0,5-3 0 16,-5 3 0-16,0 0 0 0,2 2 0 0,-8-1 0 0,3 5 0 0,-6-1 0 16,-2 0 0-16,-3 4 0 15,5 2 0-15,-5-3 0 0,7 3 0 0,-2 1 0 0,0-1 0 0,0 1 0 16,-3 0 0-16,3-3 0 0,0 5 0 0,-26 0 0 15,0 0 0-15,75-9 0 0,-49 6 0 0,2-2 0 16,-2 1 0-16,1-1 0 0,4 0 0 0,-3-1 0 16,5-1 0-16,-5 2 144 0,1 2-144 0,-2-3 128 15,-1 1 64-15,-2 0 16 0,-1-2 0 0,-2 5 0 16,-4-5-80-16,4 6 0 0,-4-1-128 0,1-3 192 16,1 3-64-16,-1-2-128 0,-1 1 176 0,0 1-176 0,1-1 128 15,-1 3-128-15,1-4 0 0,-1 2 0 16,2-1 0-16,0 3 0 0,2-4 0 0,0-1 0 0,2 2 0 0,0-2 0 15,3-4 0-15,-5 4 0 0,3-4 0 0,0 0 0 16,-1 1 0-16,0-1 0 0,-2 0 0 16,1 0 0-16,-4 1 0 0,-1-1 0 0,1 0 0 0,-1 1 0 15,-3 2 0-15,0-2 0 0,0-1 0 0,1 4 0 16,-4-1 0-16,1 3 0 0,-3-2 0 0,1-2 0 16,-1 7 0-16,3-4 0 0,-3-1 0 0,0 3 0 15,-1 1 0-15,1-5 0 0,0 5 0 0,-1-1 0 16,3-3 0-16,1-1 0 0,-3 3 0 0,3-2 0 15,2 1 0-15,-4-4 0 0,3 2 0 0,-1 1 0 0,2-2 0 0,-2 2 0 16,2 0 0-16,0-2 0 0,0 1 0 0,-2 6 0 16,-2-1 0-16,1-3 0 0,-1 4 0 0,3-3 0 15,-5 3 0-15,1 0 0 0,1 0 0 0,3-5 0 16,-3 5 0-16,2-4 0 0,0 2 0 0,-1-1 0 16,1 3 0-16,2-4 0 0,-2 4-160 0,0-5 160 15,2 5-160-15,0-2 160 0,0 1-208 0,0-5 80 16,2 6 128-16,1-3 0 0,-3-2 0 0,0 3 0 15,0-2 0-15,2-1 0 0,-2 2 0 0,0-2 0 16,0-2 0-16,-2 1 0 0,0 1 0 0,-3-2 0 16,1-2 0-16,-1 4 0 0,-2 2 0 0,0-2 0 15,0 3 0-15,-4-2 0 0,3 1 0 0,-6 1 0 0,1 2 0 16,1-2 0-16,0 2 0 0,1-1 0 0,-1 1 0 0,0 0 0 16,3-4 0-16,-5 4 0 15,5-2 0-15,-1 1 0 0,-4-1 0 0,1-2 0 0,3 3-176 0,-4-3 0 16,-4 4 0-16,3 0 0 0,1-3-16 0,-4 3-16 15,1 0 0-15,1 0 0 0,-3-2 208 0,1 2 0 16,1-4 0-16,-1 4 0 16,3-3-640-16,-3 3-64 0,1-2-32 0,1-1-14224 0</inkml:trace>
  <inkml:trace contextRef="#ctx0" brushRef="#br0" timeOffset="55108.46">29437 6549 4143 0,'0'-3'368'15,"0"3"-368"1,-2 0 0-16,2 0 0 0,0 0 0 0,0 0 0 16,0 0 0-16,-3-2 0 0,3 0 0 0,-2 0 0 0,2-1 0 0,0 3 0 15,2 0 0-15,1 0 0 0,-3 0 240 0,2 0 0 0,0 0 0 0,-2 0 0 16,5 3-240-16,-5-1 0 0,2 0 0 0,0 0 0 15,-2-2 0-15,1 0 128 0,-1-2-128 0,0 2 208 16,0-2 176-16,0 0 48 0,-1 2 0 0,-1-3 0 16,0 3 16-16,-3 0 0 15,1 3 0-15,-1-1 0 0,2 0 384 0,-6 0 64 0,4 4 32 0,1-4 16 16,-1 5-160-16,0-2-16 0,1 1-16 0,-1-1 0 31,2 2-512-31,-4-2-112 0,1 7 0 0,-2-1-128 0,2 4 0 0,-2 1 0 0,-1 1 0 0,-1 1-192 16,-1-1 192-16,1 6 0 0,1-6 0 0,0 6-128 15,1-2 496-15,-5 2 96 0,6 1 32 0,-1-1 0 16,1-4 0 0,-2 3 0-16,4-1 0 0,-4-3 0 0,0 4-176 0,1 3-16 15,-5-6-16-15,3 4 32 0,-4 1-192 0,2 0-128 16,-2 2 128-16,-2 4-128 0,-1-2 0 0,3-2 0 16,0 4 0-16,0-2 0 0,0 1 0 0,2 2-160 15,-2 1 160-15,2 3 0 0,3-4 0 0,-3 0 0 16,1 4 0-16,3-3 0 0,-5 2 0 0,3-2 0 15,1-6 0-15,-3 3 0 0,0-1-224 0,-2-2-32 16,0 6-16-16,-2-3 0 0,1 3 144 0,-3-6 128 16,2 5-192-16,1-1 192 0,3 1-128 0,-2 1 128 15,0 2 0-15,1 1 0 0,0 2 0 0,0-2 0 0,1 5 0 16,2-2 0-16,1-1-208 0,0-3 16 0,1 3 0 16,-5-7 0-1,5 1-208-15,2-5-48 0,-2 4 0 0,-1-6 0 0,4 0 448 0,-2-1 0 0,2-2 0 0,-1 2 0 16,-1-1 0-16,2-1 0 0,0 2 0 0,-4-1 128 15,4 5-128-15,-4-5 0 0,1 6 0 0,-1-2 0 16,0-1 0-16,0-1 0 0,1 2 0 0,-1-1 0 16,0-3-432-1,1 1 0-15,-1-1 0 0,4 5 0 0,-4-5 144 0,4-1 32 0,-2 2 0 0,1-2 0 16,3-2-32-16,-2 2 0 0,1-2 0 0,-1-2 0 16,0-1 288-16,1-2 0 0,-1 0 0 0,0 0 0 0,1-2-256 15,-1-3 64-15,2 5 16 0,-4-6 0 0,5 1-16 16,-5 0-16-16,2-1 0 0,0 5 0 0,1-5-48 0,2 1-16 15,-1 0 0-15,-1-2 0 0,3 0 48 0,1-2 16 16,0-2 0-16,0 1 0 0,0 1-112 0,0-1 0 16,0 1-16-16,0-3 0 0,0 1 144 0,0 2 48 15,-4-1 0-15,4 1 0 0,0-5 144 0,0 3 0 16,0 1 0-16,0-2 0 0,0-2 0 0,4 0 0 16,-4 0 0-16,1 0 176 0,3-2-176 0,-1-2 0 15,-1 1 144-15,2-2-144 0,-1 0 0 0,2-2 0 16,-5 5 0-16,4-3 0 0,1-2 0 0,-5 3 0 15,2-1 0-15,-1 3 0 0,1-1 128 0,2-3-128 16,-4 3 128-16,1-1-128 0,1 4 0 0,-2-1 0 0,2-3 0 0,-2 4 0 16,3 0 0-16,-1-3 0 0,0 1 0 0,0 2 0 15,1-3 0-15,2-1 0 0,-5-1 0 0,4 5 0 32,-2-4-320-32,1-1-64 0,1 5-32 0,-4-3 0 0,1 1 224 0,3-2 32 0,-4 4 16 0,0 0 0 15,1 0 144-15,1-1 0 0,0 1 0 0,1-2 0 16,-3 0 0-16,4-1 0 0,1 1 0 0,4-5 0 15,-4 2-928-15,2-4-96 0,4 4-32 16,-6-4 0-16,2 2 912 0,1 2 144 0,-2-4 0 0,-1 6 160 16,2-2-160-16,0 1 0 0,2-1 0 0,-1 1 0 0,4 3 0 15,-3 1 0-15,2 0 0 0,-1 0 0 0</inkml:trace>
  <inkml:trace contextRef="#ctx0" brushRef="#br0" timeOffset="58031.84">28766 8949 2751 0,'-2'0'128'0,"-3"0"16"0,5 0-144 0,0-2 0 0,0-1 0 0,0 3 0 16,2-4 720-16,1-1 112 16,-1-4 32-16,5-3 0 0,-2-3-592 0,4-3-112 15,0 1-32-15,-4 1 0 0,2 0-128 0,2-1 0 16,-1 1 0-16,1-1 0 0,2 3 544 0,-3-3 224 15,5 3 64-15,-5-4 0 0,3 6 496 0,1-4 96 16,-2 1 32-16,3-1 0 0,1 0-560 0,-2-1-128 0,2-1 0 0,-2 3-16 0,2-4-560 0,0-1-192 16,3 0 144-16,-3 0-144 15,2 0 0-15,-4 0 0 0,2-1 0 0,0 1 0 0,-2 0-144 0,2-1 144 16,3 2-192-16,-3-2 192 0,-1-1-128 0,0 3 128 16,5-6 0-16,-4 3 0 15,3 2 0-15,-5 1 0 0,2 2 0 0,-1-2 0 16,-3 5 0-16,2-2-128 0,-3 2 128 0,0-3 0 0,-1 3 0 0,1-4 0 15,0 4 0-15,1-3 0 0,2 0 0 0,-3-1 0 16,2-1 0-16,1-2 0 16,-2-1 0-16,1-1 0 0,-1-2 0 0,2 1 0 0,-3 0 0 0,0 1 0 0,0 2 0 15,-1-1 0-15,1-1 0 0,1-3 0 0,3 0 0 0,-3-6 0 16,6 3 0-16,-1-8 0 0,1 6 0 0,3-8 0 16,-1 5 0-16,-3-3 0 15,3 0 0-15,-2 4 0 16,-1 2 0-16,-1 3 0 0,-3 2-128 0,-1 0 128 0,4 3 0 0,-5-1 0 15,1 1 0-15,-1-3 0 0,0 3 0 0,3 3 0 0,-3 0 0 0,-4-1 0 16,3-1 0-16,1 3 0 0,0-2 0 0,-6-2 0 16,4 2 0-16,-3 2 0 15,1-2 0-15,-1 2 0 0,-1-2 0 0,2 0 0 0,-1 2 0 0,1-4 0 16,0-1 0-16,2 0 192 16,-2-2-16-16,1-4-16 0,1-5-160 0,0-2 0 0,0-6 144 0,1 3-144 15,-3 2 0-15,2-2 0 0,-1-1 0 0,-1 5 0 16,-2 3 0-16,-1 5 0 0,2 2 0 0,-4 7 0 0,0 3 0 0,0 2 0 31,0 2 0-31,0 3 0 0,-4 4 0 0,4-4 0 0,0 6 0 16,4-3 0-16,-4 1-128 0,3 2 128 0,-1 1-128 0,1-1 128 0,-3-1-352 0,4 4 16 15,-2 0 0-15,1 4 0 0,-3-1 336 0,0-1-144 32,0 6 144-32,2-2 0 0,-2 1 240 0,2 3 144 0,-2-1 48 0,0 7 0 0,1-3-208 0,-1 1-32 15,0 0-16-15,4 4 0 0,-4-1-176 0,0-1-176 0,0-1 48 16,0 3 0-16,0 3-144 0,0-2-32 0,-4-2 0 0,1 1 0 15,1-1 176-15,-1 1 128 0,1 4-192 0,-5-1 192 16,2 2 0-16,-1-1 0 0,-1 3 0 0,-1-1 0 16,-1 2 0-16,-1 4 0 15,1 1-160-15,-5 1 160 32,2 3-512-32,-1-4 0 0,3 0-16 0,-6 2 0 15,6 0-352-15,-4-3-64 0,5 1-16 0,-5 1 0 0,4 1 224 0,-1-2 32 0,-1 2 16 0,2 0 0 16,-2 2 432-16,1 2 64 0,2 1 32 0,1-1 0 15,1 3-32-15,1-2 0 0,3-1 0 0,-1 1 0 16,3-2-64-16,-3-4 0 0,3 3-16 0,-3-4 0 16,1 0-416-16,-3-1-80 15,1 1 0-15,-4 1-16 0,1-1 224 0,-1-1 48 16,0-1 16-16,-3-1 0 0,2 3 496 0,-8 3 0 0,4-1 208 0,-1 2-64 0,1-1 432 0,0 3 64 16,-2 1 32-16,2 1 0 0,4-3-64 0,-1-1-16 15,4-4 0-15,-2 1 0 0,1-3-400 0,2-1-64 16,3-2-128-16,-6 0 176 15,2 1-880-15,-1-1-160 0,-1 0-32 0,-2-2-16 16,-3 2 208-16,-1 0 32 0,1 1 16 0,-4-1 0 0,5 2 896 0,-5-2 176 16,4 0 32-16,-3 0 16 0,3 0 416 0,-2-3 80 15,0 3 0-15,-1 0 16 0,1 4-400 0,-1-3-96 16,-2 1-16-16,3 0 0 0,-1 0-320 0,1 2-144 0,-2 1 128 0,3 0-128 16,1 1 256-16,0-3-48 0,2 3 0 0,1-5 0 15,3 5-32-15,-1-3-16 0,2 1 0 0,2-2 0 16,1 3-160-16,-1-1 0 0,3 1 0 0,-1-1 0 15,3-6 0-15,-4 2-176 0,2 0 176 0,2-3-128 16,0-2-16-16,2-2 0 0,2-3 0 0,-1-6 0 16,2 4-16-16,1-7 0 0,2-2 0 0,1-5 0 15,3 4-384 1,-1-8-80-16,4-4-16 0,-1-1 0 16,4-5-256-16,-4-3-64 0,3-1-16 0,1-4 0 0,1 1 848 0,-4-2 128 0,3 6 0 0,-4-9 160 0,5-1-160 0,0-4 0 15,4-6 0-15,-1-3 0 16,5 0 0-16,-1-1 0 0,-2-1 0 0,2 0 0 0,-1-3 0 0,-1 1 0 15,0 2 0-15,1-5 0 0,-1 2 0 0,-1-4 0 16,0-6 0-16,-1 2 0 16,3 4 0-16,-3-1 0 0,-3-1 0 0,2 3 0 0,-2-1 0 0,2-3 0 15,0 1 0-15,-2-5 0 0,2-1 0 0,-3-2 0 16,-1-6 0-16,1-1 0 0,-1-2 0 0,1-5 0 16,1 2 0-16,-2 1 0 0,1 7 0 0,-1-1 0 0,-3 1 0 15,3 2 0-15,1 2 0 0,-1 1 0 16,1 3 144-16,1-3-144 0,2 6 416 0,-4 1-32 0,6-1 0 0,-6 0 16 15,6 8 48-15,-2 1 16 0,-2 1 0 0,2-1 0 16,-2-1 256-16,5 0 48 16,-4-4 16-16,0 2 0 0,0-2-272 0,-3 1-64 15,0 3-16-15,-1 2 0 0,0 4-432 0,-4-2 0 16,-1 9 0-16,-3-1 0 0,1 3 0 0,-2 2 0 16,2 1 0-16,-4 4 0 0,0 8 0 0,2 2 0 0,-5 3 160 15,1 4-160-15,-3-1 480 0,4 3-16 0,-2-1 0 0,1 3 0 16,-1-3-160-16,-1 1-48 0,5 1 0 0,-6-2 0 15,5 3-128-15,-2-3-128 0,3 1 192 0,-3-6-192 16,1 6 0-16,-3-3 0 0,3 3 0 0,-4 1 0 0,0-1 0 0,-4 3 0 16,3 3 0-16,-3 1 0 15,-1 1 224-15,-2 0 32 0,-2 9 16 0,-1-2 0 0,1 2 560 0,-5 9 128 16,2-2 0-16,-4 5 16 0,1 5-448 0,-3 0-80 16,-3 4-32-16,0 5 0 0,2 2-288 15,-4 5-128-15,6 5 0 0,-6 6 128 16,6 1-128-16,-4-1 0 0,7-1 0 0,-3-3 0 0,3 0 832 0,0 2 144 0,3 1 32 0,1-3 0 31,-4-1-1648-31,5 1-320 0,-3-2-64 0,-2-3 0 0,5-1 704 16,-6 1 160-16,4-2 32 0,-6 2 0 15,3 0-288-15,-4-1-48 0,1 1-16 0,-4 0 0 0,4-5 144 0,-2 3 16 16,1 1 16-16,1-2 0 0,-2 2 304 0,3-1 0 16,2-1 176-16,0-3-176 0,-2 3 208 0,6-5-64 15,-2-1-16-15,-1-3 0 0,3 3-128 0,-2-5 0 0,1 5 0 0,-3-5-176 0,4 0-16 16,-1-4-16-16,-2 0 0 15,0-5 0-15,3 4 208 0,-2-4 0 0,-1-1 0 0,0-1 0 16,0 0 0-16,-1-3 0 16,0 5 0-16,-3-3 0 0,3 3 0 0,-3 0 0 0,-1 4 0 0,-4 3 160 15,1 0-160-15,0 0 192 0,2 2-192 16,-8 0 192-16,5 5 80 0,-1 0 32 0,2 3 0 0,0-3 0 0,4 1-48 0,1-1-16 16,4-2 0-16,0 2 0 15,1 0-80-15,3-2-16 16,-1-3 0-16,0 2 0 15,2-2-672-15,0-1-144 0,-1 1-32 0,-1 0 0 16,0-2-128-16,-5-3-48 0,2-2 0 0,0 1 0 0,1-3 560 0,-1 1 128 0,3 0 0 0,-3-4 16 16,4 1 176-16,-1-4 0 0,4-3 0 0,-1-3 128 15,6-5-128-15,0-1 0 0,0-4 128 0,4-4-128 16,3-4 240-16,2-4-32 0,1-3 0 0,4-4 0 16,2-3-448-16,5-5-80 0,-1-1-32 0,3-4 0 15,-6 6-32-15,3-5-16 0,1 0 0 0,-4-3 0 16,2 4 400-16,-1-2 0 0,3 0 0 0,-4-1 0 15,4-3 560-15,1-1 192 0,3-4 32 0,3 1 16 16,0-2 80-16,3-2 16 0,4 1 0 0,0-3 0 0,1 2-512 16,-1-1-80-16,0-1-32 0,-4-5 0 15,4 1-272-15,0-6 0 0,0 0 0 0,-2 0 0 0,0-2 0 16,0 0 0-16,0-2 0 0,-1-2 0 0,-1 1-176 0,-3 3-80 16,2-2-32-16,-1-1 0 15,-4 3-176-15,-4-2-48 0,1-1 0 0,-4-6 0 0,-1-3 384 0,-1 3 128 16,-2-7 0-16,1 1-144 0,1-3 576 0,-2 3 112 15,3-6 32-15,-3-2 0 0,2-1-192 0,0-6-16 16,-1-1-16-16,-4 1 0 0,5 6-352 0,-8 3 128 16,3 9-128-16,-3-1 0 0,-1 7 0 0,-1 2 0 15,-3 8 0-15,-5-1 0 0,1 9 0 0,-3 2 0 0,-1 5 0 0,0 4 0 16,1-2 0-16,-5 5 144 16,6-3-144-16,-2-2 160 0,0 1 160 0,1 1 16 0,-1 1 16 0,-2-1 0 15,2 5-192-15,1-2-32 0,2-2-128 0,-3 2 192 16,3-1 96-16,1 3 16 0,2-6 0 0,3 4 0 15,1-1 128-15,2-2 16 0,-2 3 16 0,-1-2 0 16,5 4-464-16,-8 7 0 0,5 3 0 0,-3 2 0 16,0 11 0-16,-3-3 0 0,0 6 0 0,-3 0 0 15,3 6 208-15,-2-3-48 0,1 2-16 0,-1 4 0 16,2-4 32-16,0 2 0 0,-4-1 0 0,3 0 0 16,1 0-176-16,-4-1 0 0,4 0 0 0,-5 2 0 0,1-2 160 0,1 1-160 15,-2 6 192-15,-1-2-192 0,-1 2 448 0,0 6-32 16,0-4 0-16,2 3 0 15,-2 1 96-15,2-1 32 0,3 0 0 0,2-3 0 0,0 4-96 0,6-1 0 16,-3 1-16-16,2 1 0 16,4 0-432-16,0 4 0 0,-1 1 0 0,-2 2 0 0,2-2 1680 15,-2 4 256-15,1 7 48 0,-6 0 16 16,3 5-3232-16,-1 5-656 0,-1 2-128 0,1 2-32 0,-3 0 1728 16,4 3 320-16,1-3 0 0,0-4 160 0,1-1-32 0,1-4 0 0,1-2 0 15,1-3 0-15,0-2-128 0,-1-3 0 16,3-1 0-16,1-1 0 0,0-2-128 0,-1 0 128 0,1-3 0 15,-7-2 0-15,0-2 0 0,-1 4 0 0,-2-6 0 0,-2 6 0 16,-2-2 0-16,-3 1 0 0,1 4 0 16,-5 1 0-16,4 4 0 0,-3 2 0 0,-1 0 128 0,2 2-128 15,-2 5 1152-15,0 0 128 0,1 2 48 0,-3 0 0 16,3 1-1808-16,-1 1-352 0,4-4-80 16,-4 3-16-16,5 1 736 0,1-4 192 15,1 0 0-15,2 0 0 0,0 5 0 0,0-1 0 0,0-2 0 16,-3 0-128-16,3 1 128 0,-2 1 0 0,2-4 0 0,-2 3 0 15,2-1 0-15,-2 0-128 0,-3 1 128 0,2-1-128 16,-6 7-112-16,0-6-16 0,-3 1 0 0,-2 0 0 16,0 1-80-16,-3 2-32 0,-1-2 0 0,-2 4 0 15,0-2 176-15,-2-2 16 0,-3 1 16 0,1-8 0 16,-2 0-320 0,0-1-64-16,-4 1-16 0,2-1 0 0,-3 1 304 0,1-1 64 0,0 3 16 0,3-6 0 15,-1-2 176-15,-2 6-160 0,-1-1 160 0,-4 3-160 0,5 0 160 0,2 2 128 16,-3-6-128-16,5 2 176 0,0-1 224 0,-2-6 48 15,3 4 16-15,3-7 0 16,-6-2-208-16,7-5-32 0,-2 2-16 0,1-2 0 16,1-2-208-16,-2-2 0 0,2 1 0 0,-1-4 0 15,-1-2-208-15,2 2-48 0,-2-2 0 0,-3-3 0 0,5-4 256 16,-3 2 0-16,3-2-160 0,0-1 160 0,2-3 480 0,1-1 160 0,5-1 48 0,0-1 0 16,1 0 208-16,2-1 64 15,-2 3 0-15,3 0 0 0,4 3-560 0,-4-1-96 16,0 0-32-16,4-1 0 0,-2 5-80 0,5-5 0 15,-1 1-16-15,1 3 0 0,2-1-176 0,2-1 0 0,1-1 0 0,-3 1 0 16,2 1 0-16,1-2 0 0,1-2 0 0,-2 3 0 0,1-3 0 16,1 0 0-16,1 0 0 0,-5 0 0 0,0 0 0 0,0 0 0 31,0-3 0-31,0 3 0 0,-4 0-256 0,3 0 80 0,1-2 16 0,-4-2 0 0,1 1-32 0,1 3 0 31,-2-2 0-31,4 2 0 0,-3-3 192 0,1-1-192 0,2 2 192 16,2-6-14640-16</inkml:trace>
  <inkml:trace contextRef="#ctx0" brushRef="#br0" timeOffset="61727.51">22279 17135 11967 0,'-7'5'1072'0,"5"-3"-864"0,2 0-208 0,0-2 0 0,0 0 656 0,0 0 96 0,0 0 16 0,-4 2 0 16,1 1-496-16,1-1-80 16,-1-2-32-16,-3-2 0 0,3-1-160 0,-2 1 0 0,-1-5 0 0,0 5 0 15,-3-1 608-15,-2-1 96 0,3 3 0 0,-6 1 16 16,3 1 368-16,1 3 64 15,1 1 0-15,0 2 16 0,4 0 112 0,2 2 32 0,3-2 0 0,-4 1 0 16,4 1-400-16,0 1-80 0,4-1 0 0,-4 0-16 16,3 0-560-16,2-1-128 0,4 1 0 0,-4 0-128 0,2-1 0 15,2 1 0-15,0 0 0 0,-2 0 0 0,1 1 0 0,5 0 0 32,-5 1 0-32,1 3 0 0,0-2 0 0,1 0 0 0,2-1-160 0,2 1 160 0,-1-3 0 0,-1 1 0 15,2-1 0-15,-6-1 0 16,6-1 0-16,-1 0 0 0,0-3 0 15,0 1 0-15,-13-5 0 0,0 0 0 16,0 0 0-16,0 0 0 0,89-5 288 0,-89 5 32 16,0 0 0-16,76-28 0 0,-76 28-64 0,58-30 0 15,-58 30 0-15,55-31 0 0,-55 31-256 0,51-35 0 16,-30 18 0-16,-4-1 0 0,1 4 0 0,-4-3 0 0,-2 3 0 16,-3-2 0-16,-1 2 0 0,-4 1-144 0,1 0 16 0,-3-1 0 15,1 2 128-15,-3-2 0 0,-3 0 0 0,1 0 0 16,-1 0 448-16,1-1 0 0,-2 3 16 0,4-2 0 15,-5 0 32-15,3-4 0 0,1 6 0 0,-5-2 0 16,3 0-368-16,-4 2-128 0,0-2 0 0,-2 5 144 16,-3 1-144-16,0 3 0 0,-4-1 0 0,-3 5 0 15,0 1-192-15,-7 1 192 0,0 6-160 0,-1 2 160 16,0 1 0-16,0 4 0 0,1 4 0 0,4 1 0 16,-1 2 304-16,2 1 96 0,2 8 32 0,1-2 0 0,3 2 192 15,4-3 32-15,-3 5 16 0,2 3 0 0,3-4-304 16,1 7-64-16,-1 2-16 0,0 0 0 15,1 0-96-15,2 1-32 0,3 0 0 0,6-4 0 16,1 1 16-16,6-5 0 0,3 2 0 0,4-5 0 0,2-2-176 0,-19-28 128 16,49 52-128-16,-49-52 128 0,57 52-128 0,-57-52-192 15,61 52 32-15,-61-52 16 16,67 42-2000-16,-67-42-400 0</inkml:trace>
  <inkml:trace contextRef="#ctx0" brushRef="#br0" timeOffset="62418.7">23845 17161 5519 0,'5'-7'496'16,"-1"-1"-496"-16,-2 4 0 0,-1-1 0 0,-1 5 752 0,2-5 48 0,3-4 16 0,2-5 0 15,2-2 368-15,-4-1 80 16,4 3 16-16,-7 0 0 0,1 5-240 0,-3 4-32 0,4-2-16 0,-10 2 0 0,5 2-144 16,-5 1-16-16,1-2-16 0,0 8 0 0,-4-2-368 0,-3-1-64 15,0 5 0-15,-2-1-16 0,0 3-64 0,-3 5-16 16,-1-3 0-16,1 4 0 0,3 2 128 0,-7-2 32 31,3 5 0-31,1-2 0 0,-2 4 0 0,1 0 0 16,-1-2 0-16,0 4 0 0,3-2 64 0,1 0 32 0,1 1 0 0,0 1 0 15,0 0 128-15,2 3 32 0,0-4 0 0,1 1 0 0,2-2-96 0,4 5-16 16,2-3 0-16,-4 3 0 0,5 3-48 0,-2-1-16 16,4 4 0-16,0-1 0 15,4-1 48-15,-2 1 0 0,5 0 0 0,-2-1 0 16,7 1-64-16,-1-5-16 0,4 0 0 0,3-5 0 0,-18-21-192 0,0 0-48 0,71 42 0 16,-71-42 0-16,0 0-256 0,94 9 128 15,-94-9-128-15,0 0 0 0,106-14 0 0,-106 14-224 0,74-21 16 0,-74 21 0 31,69-28-1264-31,-69 28-256 0</inkml:trace>
  <inkml:trace contextRef="#ctx0" brushRef="#br0" timeOffset="63126.28">24980 17255 9215 0,'3'-3'400'0,"-3"1"96"32,2-1-496-32,1-1 0 0,-3 2 0 0,0-1 0 0,4 0 1376 0,-4-3 176 0,2-4 48 0,1-6 0 15,-1 2 144-15,-2-3 48 0,0 5 0 0,-2-2 0 0,-3 0-768 0,-4 2-160 0,0 3-32 0,-5 0 0 16,2 4-496-16,-5 5-96 16,-1 0-32-16,-1 3 0 15,0 3-208-15,0 6 144 0,-2 4-144 0,2 1 128 16,-6 0 224-16,3 8 32 0,-3-3 16 0,1 1 0 15,1 3-96-15,1-3-32 0,4 3 0 0,1 2 0 16,-1-4 272-16,8-1 48 0,-2-1 16 0,3 5 0 16,0-5 64-16,4 3 16 0,2-1 0 0,3 0 0 0,3-1-288 15,-1 0-48-15,5 6-16 0,0-4 0 0,3-1-336 0,1-5 144 16,6 2-144-16,-17-21 0 0,0 0 0 16,63 44 0-16,-63-44 0 0,0 0 0 0,92 10 0 0,-92-10-144 15,0 0 16-15,84-36 0 0,-62 15-160 0,-1-2-32 16,-3 0 0-16,-4-6 0 0,1-3 320 0,-1-4-192 15,0-3 192-15,-2 3-160 0,2-2 160 0,0-2 192 16,4-6-32-16,-6-1-16 0,4-5 48 0,-1 0 16 16,-1-4 0-16,0-5 0 0,2 0-208 0,-6 0 128 15,3-5-128-15,-1 7 0 0,2 3 0 0,-4 7 0 0,2 4 0 0,-3 5-160 16,0 7 32-16,-4 5 0 0,2 2 0 16,-2 5 0-16,-1 5 128 0,1 0 256 0,-5 8-64 15,2 3-16-15,-2 5 272 0,-2 5 64 0,-2 3 16 0,-1 10 0 16,2 3-144-16,-2 3-16 0,-1 6-16 0,3 1 0 15,-2 4-80-15,1 3-16 0,4 2 0 0,-5 4 0 16,5-2-256-16,-2 5 128 0,0-2-128 0,-3 4 0 16,5 3 0-16,-3-3 0 0,-1 5 0 0,2-7 0 15,2 0 0-15,0-2 0 0,6 4 0 0,-3-4 0 16,-1-6 0-16,5 4-320 0,2-1 32 0,-1-4 16 31,3 0-1488-31,1-4-288 0</inkml:trace>
  <inkml:trace contextRef="#ctx0" brushRef="#br0" timeOffset="63473.52">26112 17036 27647 0,'-12'9'2448'0,"3"-6"-1952"16,6 2-496-16,3-6 0 0,0-3 1456 0,-2 4 192 15,-5 0 32-15,-3-3 16 0,-4 1-1280 0,2-7-256 0,-2 1-160 0,-2-5 192 32,2 3-2512-32,0 1-496 0,-2 2-112 0,1 5-16 15,-3 4-48-15,1 5-16 0,-6 4 0 0,2 6 0 0,-1 6 2624 0,-1 1 512 16,2 4 96-16,0 2 32 0,4 1 2192 0,1 0 448 16,0 4 96-16,6-4 16 0,1 6-656 0,2-4-128 0,5 0-32 0,2-3 0 15,2 1-880-15,5 1-176 0,2-1-48 0,1-2 0 16,3 1-448-16,0-2-112 0,3 2-16 0,0-4 0 15,-16-26-240-15,43 41-48 0,-43-41-16 0,0 0 0 0,96 41-208 0,-96-41-240 16,80 10 48-16,-80-10 16 16,89 0-992-16,-89 0-208 0,87-12-32 0,-87 12-9056 15,0 0-1808-15</inkml:trace>
  <inkml:trace contextRef="#ctx0" brushRef="#br0" timeOffset="64042.65">27278 16992 31327 0,'-17'21'1392'0,"4"-7"272"0,3-2-1328 0,1-3-336 0,9-4 0 0,-3-1 0 16,1-1 1200-16,-1 4 160 0,-3 4 48 0,-6-1 0 16,3 4-768-16,-5-7-128 0,2-2-48 0,-2-5 0 31,0 0-1056-31,-1 0-224 0,-1 0-32 0,-5 0-16 0,4 0-32 0,-6 0-16 0,0 0 0 0,2 6 0 15,-1 1 912-15,-1 0 0 0,2 1 128 0,-1 4 0 16,1 2 512-16,-2-1 128 0,2 6 0 0,-2-2 16 16,1 1-304-16,-1 2-64 15,6 3-16-15,-1 0 0 0,3-2-240 0,1 1-160 0,3 3 192 0,4-6-192 16,2 3 128-16,2 1-128 0,3-5 0 0,3 2 0 16,2 0 144-16,2-1-144 0,4-4 0 0,1 3 144 0,2-4-16 0,-14-14 0 31,0 0 0-31,56 35 0 0,-56-35-128 0,0 0 0 15,0 0 0-15,106 15 0 0,-106-15 0 0,0 0 0 0,108-24 0 0,-108 24 0 0,75-31 0 0,-75 31-176 16,73-49 176-16,-42 14-128 0,-1 4-16 0,-2-9 0 16,-2 1 0-16,-3-3 0 15,-1-1 288-15,-1-2 64 0,-2-2 16 0,1 0 0 16,-1-7-224-16,-2 1 128 0,-5 3-128 0,2-6 0 0,0 2 0 0,-2-3 0 0,-1-1 0 16,1-3 0-1,-3-5-576-15,1 0-16 0,-1-4 0 0,0 4 0 16,-1 0-224-16,5 3-32 15,-5 6-16-15,-2 8 0 0,-1 9 544 0,2 8 96 0,1 8 32 0,-4 12 0 0,1 5 448 0,-3 7 80 0,-2 7 32 0,0 5 0 16,0 5 336-16,-2 6 80 16,2 8 16-16,-3 4 0 0,1 7-256 0,2 3-48 15,0 4-16-15,2 7 0 16,-2 3-240-16,0 2-48 0,0 2-16 0,0-2 0 0,-2 5-176 0,2-3 128 16,0 1-128-16,-2-1 128 0,2 3-128 15,0 0 0-15,-2 0 0 0,-1-5 0 0,0-7-160 0,1-5-112 16,2-6-32-16,0-4 0 0,0-4-1696 15,5-4-352-15</inkml:trace>
  <inkml:trace contextRef="#ctx0" brushRef="#br0" timeOffset="64373.2">28367 16879 38703 0,'-21'16'1712'0,"7"-4"352"0,6-7-1648 0,2 2-416 0,3-5 0 0,3-2 0 16,-4-2 416-16,-1 2 0 0,-4-1 0 0,-1-5 0 31,-2-2-1136-31,-4-1-240 0,2 4-32 0,0-1-16 16,0 3-1808-16,-1 3-384 0,-5 5-64 0,3 7 0 15,-9 2 1472-15,3 7 320 0,-5 2 48 0,2 8 16 0,2 2 2432 0,-2 0 512 0,3 6 80 0,4-3 32 16,1 3 704-16,4-5 144 0,4 3 16 0,1 0 16 15,4-3-1040-15,3 5-208 0,2-3-32 0,2 4-16 16,5-5-624-16,4-3-128 0,2-3-32 0,12 1 0 16,-25-30-272-16,50 42-176 0,-50-42 192 0,74 31-192 0,-74-31 0 15,83 17 0-15,-83-17 0 0,86 4 0 16,-86-4 0-16,83-5-192 0,-83 5 0 0,80-21 0 16,-80 21-1392-16,74-35-272 0,-74 35-48 0,61-42-14144 15</inkml:trace>
  <inkml:trace contextRef="#ctx0" brushRef="#br0" timeOffset="64973.01">29245 16954 33167 0,'-31'24'1472'0,"8"-6"304"0,6-2-1424 0,7-8-352 0,8-6 0 0,-2 2 0 16,3-4 1408-16,-3 1 224 0,-5 3 32 0,-3-4 16 15,2-5-1552-15,1-8-304 0,0 1-64 0,-3-7-16 32,-2 2-3136-32,0-1-624 0,-1 1-128 0,-5-1-16 0,3 8 720 0,-6 1 160 0,6 6 16 15,-6 3 16-15,2 5 3840 0,-1 4 768 0,-1 6 160 0,2 3 16 16,-2 1 1376-16,2 3 272 0,4 5 48 0,-2-1 16 16,5 2-1360-16,2 1-272 0,-2 3-48 0,5-1-16 15,2-1-976-15,5-1-192 0,-1-1-32 0,3 0-16 16,3-2-336-16,3-5 0 0,2 2 0 0,3-1 0 0,4-1 0 15,-15-21 0-15,0 0 0 0,63 40 0 0,-63-40 0 0,0 0 0 16,87 21 0-16,-87-21 128 0,0 0-128 0,101-14 0 16,-101 14 0-16,0 0 0 0,98-38 0 0,-98 38 0 15,59-39 0-15,-59 39 0 0,53-47 0 0,-53 47 0 16,48-55 0-16,-23 20 0 16,-3 4 0-16,4-6 0 0,-1-5 0 0,-1 2 0 0,-5-3 0 0,2-3 0 15,-3-1 0-15,-1-2 0 0,-6 1-128 0,-3-6-64 16,-1 1 0-16,-1-4 0 0,-3-2-48 0,-1-6-16 15,-4 3 0-15,2-5 0 0,-3 1 256 0,3 2 0 0,0 5 0 0,0 3-144 16,3 7 144-16,-3 11 0 0,5 1 0 16,-5 9 128-16,4 2 80 0,1 5 32 0,-5 4 0 0,0 3 0 15,2 9-48-15,0-2-16 0,-1 7 0 16,-1 0 0-16,-1 3-16 0,1 6 0 0,-4 3 0 0,1 4 0 16,-1 1 80-16,2 8 16 0,-3 1 0 0,2 5 0 15,3 0-32-15,0 9 0 0,0 6 0 0,0 6 0 16,0 4-80-16,0 6-16 0,0 8 0 0,-6-2 0 15,3-2-128-15,-1-5 0 0,-1 2 0 16,0-4 0-16,1-5 0 0,1-5 128 0,1-6-128 0,-3-1 0 16,3-3-224-16,1-8-128 0,-3 0-32 0,2-5 0 31,2 1-2016-31,-1-5-416 0</inkml:trace>
  <inkml:trace contextRef="#ctx0" brushRef="#br0" timeOffset="65480.03">30242 16766 23951 0,'-15'9'1056'0,"4"-6"224"0,-1-1-1024 0,7-2-256 15,-1 0 0-15,3 0 0 0,-1-2 1584 0,-1-1 256 0,-4-3 48 0,-1-2 16 0,-2-4-1184 0,0-1-224 16,1-1-48-16,-5 2-16 15,6 2-1168-15,-6 5-224 0,1 1-64 0,-3 4 0 16,1 9 560-16,-1 1 96 0,-4 2 32 0,4 6 0 0,-3 3 928 0,4-2 192 16,0 7 48-16,6 0 0 0,-1 0 464 0,1-3 112 15,4 7 0-15,2-4 16 16,2-2-400-16,3 2-96 0,0-1-16 0,3-3 0 0,2 3-448 0,1 1-80 0,2 0-32 16,1 0 0-16,3 0-160 0,-3 0-48 0,1-3 0 15,6 3 0 1,-5 0-16-16,4 0-128 0,3-3 192 0,-18-23-64 15,40 47-128-15,-40-47 0 0,50 40 144 0,-50-40-144 16,0 0 0-16,91 45 0 0,-91-45 0 0,63 28 0 16,-63-28 0-16,0 0 0 0,97 35 0 0,-97-35-128 15,0 0-1152 1,0 0-240-16,91 0-32 0,-91 0-15104 0</inkml:trace>
  <inkml:trace contextRef="#ctx0" brushRef="#br0" timeOffset="67036.6">31218 16851 11055 0,'-5'7'976'0,"5"-1"-784"16,0-6-192-16,0 0 0 16,2 0 1088-16,1 0 192 0,1 3 16 0,-4 1 16 0,5-3-544 0,0-1-128 15,2 0 0-15,-2-1-16 16,-1-3-880-16,-3-1-160 0,-1-2-32 0,-3 2-16 0,1-1 304 15,-3-2 160-15,-4 1-160 0,1 1 160 16,-6 1 1024-16,1 0 288 0,-4-2 64 0,0 4 16 0,-3-4 704 0,1 0 144 16,2 5 16-16,-2-2 16 0,-1 1-848 0,1-1-160 15,0 4-48-15,2 0 0 0,-6 4-880 0,2 3-176 16,2 2-32-16,-5-1-128 0,1 3 0 0,0 3 0 16,1 3-192-16,1 1 48 0,2-1-64 0,1 6-16 15,1 3 0-15,3-2 0 0,3 0 224 0,4 3 0 16,4-1 0-16,3 2 160 0,0-1 112 0,3 1 32 0,3 2 0 15,2-2 0-15,3 0-304 0,4-2 0 0,3 0 128 0,4-2-128 16,-22-24 0-16,58 40 0 16,-58-40 0-16,66 27 0 0,-66-27 0 0,0 0 0 15,98 0-192-15,-98 0 192 0,0 0-256 0,87-42 32 0,-87 42 16 0,54-54 0 16,-54 54 208-16,61-70 128 0,-30 25 0 16,6-7-128-16,-2-2 480 0,0-7-16 0,-1-6 0 0,-6 1 0 15,2-3-336-15,-4-3-128 0,-5 1 0 0,-2-8 0 16,-1 4 0-16,-10-5 0 0,1-2-128 0,-4 2 128 31,0-3-528-31,-1 8 0 0,1 3 0 0,-1 6 0 16,1 4-16-16,-2 1 0 0,3 7 0 0,1 3 0 0,-2 6 544 0,3 13 176 0,1 12 0 0,0 11 0 0,-4 9 240 0,-1 9 48 15,1 4 16-15,-2 14 0 16,-3 7-32-16,-3 15-16 0,-2 12 0 0,-4 11 0 0,0 11 96 16,-3 9 32-16,2 9 0 0,1 11 0 15,-5 6-80-15,2 4-16 0,3-1 0 0,4-12 0 0,6-8-336 16,12-15-128-16,9-8 0 0,17-21-17152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8:35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5879 9877 11967 0,'-7'0'1072'0,"2"0"-864"0,1 0-208 0,1 0 0 0,1 0 832 0,-1 0 128 16,-3-3 32-16,-7 3 0 0,-1-4-736 0,-4 3-256 15,1-3 144-15,1 1-144 16,-1 1-416-16,-1-1-160 0,1 6-48 0,-2-1 0 0,-1 1 320 0,3 2 64 15,-2 4 16-15,3 0 0 0,-5 0 448 0,0 3 96 16,6-2 0-16,-6 2 16 0,0 2 512 0,2 2 112 16,-4 0 0-16,2-1 16 0,2-1-336 0,2 5-80 15,1 1-16-15,2-1 0 0,0 3-352 0,2 1-192 16,1-2 192-16,3 5-192 0,-1 2 224 0,0-2-64 16,2 4-16-16,0-2 0 0,4 1-144 0,-2-1 160 0,1 2-160 15,1-2 160-15,1-2-160 0,4 3 0 0,1 1 0 0,-1-2 0 16,5 0 0-16,3-2 0 0,2 0 0 0,2 3 0 15,2-1 128-15,1-2 32 16,6 4 16-16,0-4 0 0,-23-26 320 0,52 49 64 0,-52-49 16 0,0 0 0 16,89 52-304-16,-89-52-48 0,0 0-16 0,92 19 0 15,-92-19-208-15,0 0 144 0,93-5-144 0,-93 5 128 16,0 0-128-16,97-24 0 0,-97 24 0 0,63-28 0 16,-63 28 0-16,64-35 0 0,-30 14 0 0,-1-1 0 15,3-1 0-15,-1-3 0 0,0 0 0 0,-4-2 0 0,4-2 224 0,-3 2 16 16,-5-3 0-16,3-4 0 0,-4 0 0 0,-7-1 0 15,0 1 0-15,1 0 0 0,-8 2-240 0,-2 0 128 16,-1-5-128-16,-5 3 0 0,-3-2 0 0,-2-1 0 16,-5 1 0-16,-2-1 0 0,-3-2 128 0,-3 5-128 15,-3 2 0-15,-2 3 0 0,-4 4 464 0,-3 0 0 16,-6 3 0-16,-2 1 0 0,-1 1-192 0,-4 3-32 16,-2-1-16-16,-3 2 0 0,0 5-224 0,-4 3-128 15,4 7 128-15,4 2-208 16,0 2-1056-16,2 7-208 0,1 3-32 0,-1 7-16 15,10 0-448-15,2 4-80 0,3-1-32 0,6-1-5984 0</inkml:trace>
  <inkml:trace contextRef="#ctx0" brushRef="#br0" timeOffset="1938.82">5668 10585 3679 0,'-3'-2'320'0,"1"2"-320"0,0 0 0 0,2 0 0 16,0-2 528-16,0 2 48 0,-1 0 0 0,-3-2 0 15,1 2-48-15,1 4 0 0,-5 1 0 0,2 7 0 16,-1 2-528-16,-2 5 0 15,-1 4 0-15,-5 5 0 0,-2 5 416 0,-3 2 128 16,-2 8 32-16,-5 3 0 0,-2 4 720 0,-1-1 160 16,-3 1 16-16,-1-1 16 0,4-2 304 0,-3 2 48 0,1 0 16 0,1 0 0 15,-1 3-592-15,-1-3-112 0,3 3-32 0,-8 2 0 16,-1 7-480-16,-2 0-112 16,0 3-16-16,-4-3 0 0,1 4-256 0,-6-6-64 15,-3 2-16-15,-2 0 0 0,-1-4 16 0,-2 1 16 0,5-1 0 0,-1 1 0 16,8-1-32-16,-2 6-16 0,-2-2 0 0,4-4 0 15,1 6-32-15,-1-7 0 0,2 5 0 0,-5-4 0 0,3-3 32 0,-4 4 0 32,-3-3 0-32,3-1 0 0,1 4 16 0,0-9 0 0,5 3 0 0,1-3 0 0,0-1-176 0,2-1 160 15,4-1-160-15,-4-1 160 0,1 2 128 16,3-7 32-16,1 5 0 0,0-3 0 0,0 0-112 0,-2 0-16 16,-3 0 0-16,-1 1 0 0,0 1-192 0,1 1 0 15,0-2 128-15,4-3-128 0,1 4 0 0,0-4 0 16,-3 4 0-16,1 1 0 15,0-2 0-15,3 1 0 0,2 0 0 0,3-1 0 16,1-1 0-16,2-4 128 0,-1 6-128 0,-2-4 144 0,3 3 176 0,-2-3 48 0,-4 0 0 16,3-1 0-16,1-6-160 0,2 2-16 15,-6 0-16-15,3 3 0 16,3-5-176-16,-2 0 0 0,3 0 0 0,3-1 0 0,-1-3 0 0,0 2 0 16,-3 1 0-16,2-1 0 0,1-1-160 0,1-1 160 0,-1-2 0 15,0-3-144-15,2 2 144 0,0 0 0 16,2 5 0-16,-3-1 0 0,1 1 0 0,-2 1 0 15,2-1 0-15,-1 1 0 0,1-3 0 0,-2 2 0 0,4-1-176 16,-6-2 176 0,6 2-448-16,-3-3 0 0,-3 7 0 0,6-7 0 0,-2 8-192 15,2-7-16-15,1-2-16 0,1 4 0 0,0-4-192 16,-4-3-32-16,5 3-16 0,-1-4 0 0,-1 1-32 0,1 3 0 0,-1-3 0 0,-3 3 0 16,2 0-176-1,-3 4-32-15,1-2-16 0,0-2 0 0,2 1 272 16,1-2 48-16,1-2 16 0,3-1 0 0,-2-4 560 0,6-1 112 0,1-3 32 0,0 2 0 0,4-6 128 0,2 4 0 15,-3-2 0-15,6 2 0 0,-3-2-192 0,3 2-96 32,3 0-32-32,-3 2 0 0,6-2 128 0,-3 0 0 15,4 3 16-15,2 1 0 0,1-1 176 0,4 4 0 0,0-2 0 0,3 2 0 0,3-2 0 0,1-1 0 16,-21-18 0-16,0 0 0 0,78 47 160 0,-78-47 16 31,0 0 0-31,89 40 0 0,-89-40 48 0,0 0 16 0,101 34 0 0,-101-34 0 16,0 0 96-16,120 23 32 0,-120-23 0 0,0 0 0 0,122 2 544 0,-122-2 112 15,0 0 32-15,124-23 0 16,-124 23-240-16,90-24-48 0,-90 24-16 0,105-26 0 16,-105 26-464-16,120-30-96 0,-120 30 0 0,141-28-16 15,-141 28-176-15,140-21 0 0,-140 21 0 0,124-8 0 16,-124 8 0-16,123-4 0 0,-123 4 0 0,133-2 0 16,-133 2 0-16,153 0 0 0,-153 0 0 0,148 6 0 15,-148-6 464-15,140 5 16 0,-140-5 0 0,141 0 0 16,-141 0 96-16,158-11 0 0,-65 3 16 0,-93 8 0 0,169-25-32 15,-169 25-16-15,153-31 0 0,-153 31 0 16,146-40-16-16,-146 40 0 0,162-44 0 0,-80 22 0 0,-82 22-80 0,157-35-32 16,-157 35 0-16,136-32 0 0,-136 32-288 0,147-26-128 15,-147 26 128-15,146-14-128 0,-146 14 0 0,150-5 0 16,-150 5 0-16,132-3 0 0,-132 3 0 0,119 0 0 16,-119 0 0-16,120 0 0 0,-120 0 0 0,122 5 0 15,-122-5 0-15,134 3 0 0,-134-3 256 0,122 0-48 16,-122 0 0-16,115 0 0 0,-115 0-64 0,110 6-16 15,-110-6 0-15,111 7 0 0,-111-7-128 0,119 10 0 16,-119-10 0-16,120 17 0 0,-120-17 0 0,113 14 0 16,-113-14 0-16,93 21 0 0,-93-21 0 0,97 14 0 15,-97-14 0-15,93 16 0 0,-93-16 0 0,92 14 0 0,-92-14 0 0,99 10 0 16,-99-10 0-16,100 9 0 0,-100-9 0 0,89 16 0 16,-89-16 0-16,0 0 0 0,111 26 0 0,-111-26 0 15,0 0 0-15,115 22 0 0,-115-22 0 0,91 11 0 16,-91-11-128-16,97 3 128 0,-97-3 0 0,110-5 0 15,-110 5 0-15,110-12 0 0,-110 12-144 0,101-12 144 16,-101 12 0-16,91-14-192 0,-91 14 192 0,95-18-160 16,-95 18 160-16,101-17 0 0,-101 17-144 0,115-17 144 0,-115 17 0 15,119-16 0-15,-119 16 0 0,112-11 0 16,-112 11-624-16,92-1 0 0,-92 1 0 0,0 0 0 16,113 5-32-16,-113-5-16 15,0 0 0-15,91 12 0 0,-91-12-48 0,0 0-16 0,0 0 0 0,92 14 0 16,-92-14 176-16,0 0 48 0,0 0 0 0,0 0 0 0,0 0 512 15,87 9 0-15,-73-9 0 0,-2-4 0 16,-1-1 0-16,1-5 144 0,-2-6-144 0,1-1 128 0,-1-3-128 0,-1-4 0 16,-5-7 0-16,-4-2 0 15,0-6-432-15,-9 1-64 0,0-2-16 0,-5 0 0 16,2 0-432-16,-5-4-80 0,-1-1-32 0,-4-2 0 16,1 5 832-16,-2-5 224 0,0 2 0 0,-3-2 0 0,4 3 832 0,-3-10 256 0,-1 2 64 0,2-6 0 15,-6 1 192-15,2 0 64 0,2-4 0 0,-5-2 0 16,4 0 160-16,-2-7 32 0,-3 1 16 15,1-3 0 1,0-2-2032-16,-4-1-416 0,-3-6-64 0,-8 0-32 0,-1-3 720 0,2 4 208 0,-4 5 0 0,0 0 0 16,0 4 0-16,1-8 0 0,-1 4 0 15,2-5 128-15,2 2 176 0,-4-2 16 0,5 8 16 0,1 3 0 16,3 8 32-16,-9-2 0 0,2 9 0 0,1-2 0 0,-2-1-144 16,1-1-32-16,1 1 0 0,6-1 0 0,0 6-192 0,0-5 0 15,-4-3 0-15,1 1 0 16,3-3 0-16,-4 4 0 0,4 4 0 0,-3-7 0 0,-4 0 0 0,-4-2 0 15,-1-3 0-15,-6-5 0 0,2 1 0 0,6-1 0 16,1 6 0-16,0-1 0 0,2 0 0 0,7 7 0 16,0 3 0-16,5 4 0 0,6 3 224 0,1 5 48 0,-4 3 16 0,6-6 0 31,-5 5-112-31,0 0-32 0,-3 2 0 0,3 5 0 16,0 2-144-16,-1 0 0 0,3 5 0 0,1-2 0 0,3-1-128 0,1 5 128 15,-2-2-160-15,1-1 160 0,3 2-144 0,-1 1 144 0,1 2-128 0,1-1 128 31,-2-1-160-31,4 4 160 0,1-1-192 0,1 2 192 0,1-1 0 0,6 2-128 0,3-1 128 0,2-1 0 16,1-1 0-16,4-1 0 0,2-1 0 0,3-1 0 16,-3 0-640-1,5-3-32-15,-4-6 0 0,3 2 0 16,-1-6-1520-16,-2 3-304 0,2-3-64 0,-1 5-9696 16</inkml:trace>
  <inkml:trace contextRef="#ctx0" brushRef="#br0" timeOffset="5314.06">6071 10703 6447 0,'3'-3'576'0,"1"3"-576"0,1 0 0 0,-5 0 0 0,3-2 720 0,3 2 48 15,-1-4 0-15,7 1 0 0,2 1-288 0,0-3-48 16,-2 1-16-16,-3 1 0 0,-4 3-624 0,-1 0-128 0,-3 3-32 0,-2 1 0 31,-5-2-240-31,-2 3-48 0,-1 4-16 0,-1-1 0 0,-1 4 944 0,-3 2 192 0,-3 4 48 0,-1-1 0 16,3 4 624-16,-1-2 128 0,-2 7 16 0,1 2 16 15,0-2-160-15,-1 4-48 0,-1-2 0 0,2 1 0 16,-1 3-384-16,1-3-64 16,-1 5-32-16,3-5 0 0,-3 6-416 0,-1-4-192 15,2 1 160-15,-4-1-160 0,5-5 0 0,-5 0 0 16,-2 4 0-16,1-2 0 0,-3-2 256 0,1 0 48 16,0 4 16-16,-3-3 0 0,1 0 496 0,-2 4 96 15,-1-1 32-15,-3-3 0 0,1 8-64 0,0-5-16 16,-1 1 0-16,-1-3 0 0,2 2-448 0,3-4-96 0,-2 0 0 0,3 0-16 0,2-2-304 0,1 1 0 15,-1 1-208-15,1-2 80 16,3 1-272-16,-2-6-48 0,1 4-16 0,1 1 0 0,-2 0 240 16,2-3 48-16,2 5 16 0,-4-3 0 15,3 3 160-15,-1 0 0 0,-2-3 128 0,2 3-128 16,2-3 0-16,-2 3 0 0,2-4 0 0,1 3 128 0,6-6 64 0,2 2 32 16,3-4 0-16,2 1 0 15,5-8 64-15,0 4 16 0,3 2 0 0,2-2 0 0,4 0 16 0,0 0 16 16,-1 3 0-16,5-1 0 15,0-1-80-15,1 3 0 0,4-1-16 0,-6-1 0 16,4 0-240-16,-1-4 144 0,3 5-144 0,-2-3 128 0,1 0 64 0,-17-14 0 16,0 0 0-16,0 0 0 15,85 51 112-15,-85-51 16 0,0 0 16 0,77 41 0 0,-77-41 0 0,0 0 0 16,80 44 0-16,-80-44 0 0,0 0-208 0,82 43-128 0,-82-43 160 0,0 0-160 16,91 49 0-16,-91-49 128 0,0 0-128 0,96 54 0 15,-96-54 0-15,0 0 0 0,101 52 0 0,-101-52 0 0,0 0 176 16,92 49-176-16,-92-49 192 0,0 0-192 0,101 42 256 0,-101-42-48 15,0 0-16-15,110 37 0 0,-110-37-48 0,0 0-16 32,104 36 0-32,-104-36 0 0,0 0-128 0,100 38 128 15,-100-38-128-15,0 0 128 0,89 41-128 0,-89-41 0 16,0 0 0-16,80 34 128 0,-80-34 64 0,0 0 0 0,0 0 0 0,87 30 0 16,-87-30-192-16,0 0 128 15,0 0-128-15,0 0 128 0,96 17-128 0,-96-17 0 16,0 0 0-16,0 0 128 0,89 6 0 0,-89-6-128 15,0 0 192-15,0 0-64 0,99 8 0 0,-99-8 0 0,0 0 0 0,0 0 0 16,104 32-128-16,-104-32 0 0,0 0 0 0,70 31 0 16,-70-31 0-16,0 0 0 0,63 49 0 0,-63-49 0 0,0 0 0 0,47 47 0 0,-33-33 0 15,-5 0 0 1,-1 0 0-16,1-2 0 0,-4 2 0 0,-3 0 0 16,1-2 0-16,-3 0 0 0,0-1 0 0,-1-3 0 15,-1 10 256-15,-3-6-48 0,0 2 0 0,-8 3 0 16,3 6-208-16,-6-2 144 0,-1 1-144 0,-2 1 128 15,-4 0-128-15,-1-2 0 0,-1-1 0 0,-1 0 0 16,0 1 0-16,-5-2 0 0,4 2 0 0,-4-2 0 0,1-2 160 0,3 4-160 16,-3-2 192-16,0-1-192 15,2-1 128-15,-3 0-128 0,0 1 0 0,-1-4 0 16,6-2 0-16,-5 2 0 0,3-2 0 0,0-1 0 0,2-1 0 0,-2 0 0 16,2-1 0-16,0 3 0 0,-4 2 0 0,2 0 0 15,2 0 0-15,0 4 0 0,3-3 0 0,1-1 0 16,4 4-160-16,1-4 160 0,3-2-128 0,3-2 128 15,4 2-160-15,0 1 160 0,6-5 0 0,-3 1 0 16,8 1 0-16,-4-1 0 0,8 3 0 0,-2-1 0 0,4 1 0 16,2-2 0-16,-12-10 0 0,0 0 0 15,0 0-128-15,75 39 128 0,-75-39 0 0,0 0 0 16,0 0 0-16,93 35 0 0,-93-35 0 0,0 0 0 0,0 0 0 0,87 27 0 16,-87-27 0-16,0 0 0 0,0 0 0 15,0 0 0-15,97 32 176 0,-97-32-176 0,0 0 160 16,0 0-160-16,84 29 160 0,-84-29-160 0,0 0 160 0,0 0-160 15,99 32 0-15,-99-32 128 0,0 0-128 0,0 0 0 16,101 35 0-16,-101-35 0 0,0 0 0 0,84 36 0 16,-84-36 0-16,0 0 0 0,96 44 0 0,-96-44 0 15,0 0 0-15,94 40 0 0,-94-40 0 0,0 0 0 16,87 35 0-16,-87-35 0 0,0 0 0 0,0 0 0 16,89 38 0-16,-72-33 0 0,-3 7 0 0,2-3 0 0,-6-4-144 0,3 4 144 15,-5 0 0-15,-2-4-144 16,2 2 144-16,-1-2 0 0,-2 0 0 0,1 1 0 15,-1-3 0-15,-2 2 0 0,-3-1 0 0,0-1 0 0,0-1 0 0,0 5 0 16,0-5 0-16,-5 1 0 0,-2 2 0 0,0 2 0 16,0 0 0-16,-3 0 0 0,-2 2 0 0,-2-4 0 15,0 4 0-15,-2-4 0 16,-1 4 0-16,-3-2 0 0,0 2 0 0,-3-1 0 0,0 1 0 0,-3 0-160 16,0 1 160-16,-4-1-160 0,2 0 160 0,-6 3 0 15,-3-2-144-15,2-1 144 0,0 3 0 0,-3 0 0 16,1-1 0-16,-1 1 0 0,3 2 0 0,2-2 0 0,-2-1 0 0,0 6 0 15,-3 0 0-15,0 1 0 16,1 1 0-16,-3-2 0 0,3 1 0 0,-1-3 0 0,2-1 0 0,-5 0 0 16,-2-2-144-16,3-1 144 0,-6 3 0 0,5-4 0 15,-1 1-160-15,3-3 160 0,3 5-128 0,1-5 128 0,0 1 0 16,-3 0 0 0,1-2 0-16,1 0 0 0,1-2 0 0,0 2 0 0,0 0 0 0,-5-4 0 0,2 6 0 0,-4-4 0 15,0 4 0 1,-2 0 0-16,-1-1 0 0,0 5 0 0,3-3 0 15,2-1 0-15,3 0 0 0,3-3 0 0,2 3 0 0,-3-2-128 0,4-3 128 0,0 3 0 16,-3-2 0-16,3 0 0 0,0 0 0 0,-1-1 0 16,1 3 0-16,-4-2 0 0,-3 0 0 15,1 4 0-15,-1 0 0 0,1-1 0 16,2 1 0-16,1-4 0 0,0 2 0 0,5 0 128 0,-1-3-128 16,2 1 0-16,2 2 0 0,-2-5 0 0,2 5 0 0,0-6 0 0,0 3 0 0,0 1 0 15,0 0 0-15,3-1 0 16,0 1 0-16,-3-2 0 0,4 3 0 15,-3-3 0-15,2 6 0 0,-3-4 0 0,2 4 0 0,-2-2 0 0,1 1 0 16,-1-1 0-16,4 0 0 16,-1-1 0-16,0 2 0 0,1-1 0 0,1 0 0 15,2 0 0-15,-1-2 0 0,1 4 0 16,2-4 0-16,-4 2 0 0,3 0 0 0,3 0 0 0,-3-1 0 0,3 2 0 0,-3 1 0 0,1 0 0 16,1-1 0-16,-1 1 0 0,-1 3 0 0,1-1 0 15,3-3 0-15,-3 6 0 16,1-5 0-16,0 3 0 0,4-3 0 0,-2 1-128 0,-2-1 128 0,2-2 0 15,0-2 0-15,2-1 0 0,-2 1 0 0,2-2 0 16,-2 3-192-16,0-1 32 0,0-2 16 16,2 3 0-16,-2-3 144 0,-2 2 0 15,3 1 0-15,-1-3 0 0,0 1 0 0,0-3 0 0,1 3 0 0,0-4 0 0,0 5 0 0,5-3 0 16,-6-1 0-16,2-1-128 0,1 4-96 0,-1-2-16 31,3 1 0-31,-3 1 0 0,1-3-16 0,3 3 0 0,-1 1 0 0,0-1 0 16,2-1 256-16,0-1 0 0,4-2-160 0,-2 0 160 0,-2 0 0 0,1 0 0 15,3 0 0-15,1 0 0 16,-1 0 0-16,-2-2 0 16,5-1 0-16,-4 3 0 0,4-4 0 0,0-1 0 0,0 1-144 0,0 3 144 0,0-3-368 0,0 4-16 15,0-2 0-15,-2 1 0 0,2 1 160 0,0 0 32 16,-1 0 0-16,-1 1 0 16,2 1 192-16,-4-2 0 0,3 5 0 0,-3-1 0 0,4 1 0 0,-3-1 0 0,1-1 0 0,0-1 0 31,0 5 0-31,2-5 0 0,0 5 0 0,0-2 0 15,0-2 192-15,2-1-192 0,2 3 192 0,-1-1-192 16,1-4 368-16,1 3-48 0,0-3 0 0,4-3 0 16,-6 3-320-16,6-2 0 0,-4 0 0 0,-1-3 0 15,1 5 0-15,-2-2 0 0,3 2 0 0,-6 0 0 16,1 0 0-16,-1 2 0 0,2 3-144 0,-4-1 144 16,2 3 0-16,-1 0 0 0,1 1 0 0,-4 1 0 0,2 0 128 15,1-1-128-15,-1 1 128 0,2 3-128 0,0-1 320 0,2 1-32 16,-1-3 0-16,5 3 0 0,-3-3-160 0,2-1-128 15,4 1 192-15,-4 0-192 0,4-2 0 0,0-4 0 16,-1 2 0-16,1-1 0 0,-4-1 0 0,-1-1 0 16,-1 2 0-16,3-4 0 0,-6 3 0 0,1-1 0 15,1 1-128-15,-2 1 128 0,0-2 0 0,-2 1 0 16,2 0 0-16,0-1 0 0,0-2 0 0,0 0 0 16,0 4 0-16,2-8 0 0,0 4 0 0,1-2 0 15,-1-4 0-15,2 0 0 0,-1 3 0 0,-1-6 0 0,5 4 0 16,-6-4 0-16,6 0-144 0,-7 4 16 0,6-2 0 15,-6 0 0-15,0 0-96 0,-4 4-16 0,2 1 0 0,-1-1 0 16,-2 3 240-16,-4 0-192 0,0 0 192 0,1 3-192 16,-1-1 192-16,0 1 0 0,0 1 0 0,-3-1 0 15,4-1 0-15,-1 5 0 0,-2-2 0 0,3 0 0 16,-1 1 128-16,0 1-128 0,0-2 0 0,1 4 0 16,-1-1 0-16,4-2 0 0,-2 2 0 0,2 1 0 15,1-2 0-15,2 2 0 0,-3-2 0 0,2 1 0 16,3 1 0-16,0 3 0 0,-4 0 0 0,4-1 0 15,4-2 0-15,-4 3 0 0,3-2 0 0,2-1 0 0,1 0 0 16,2-2 0-16,5 0 0 0,-3-4 0 0,6-3-400 16,-2 0 16-16,-14 0 0 0,0 0 0 0,0 0 176 0,0 0 32 15,75-31 16-15,-65 18 0 0,-10 13 160 0,0 0 0 16,0 0 0-16,56-48 0 0,-44 34 0 0,-12 14 0 16,0 0 0-16,37-39 128 0,-25 26-128 0,-4 2 0 15,3-5 0-15,-2 2 0 0,3 2 0 0,-3-2 0 16,-4-3 0-16,4 3 0 0,-4 0 0 0,-2 0 0 15,2 2 0-15,-1 0 0 0,-4 3 0 0,0 4-160 16,0 1 160-16,-5 3-208 0,1 2-80 0,-4 6-16 16,2 4 0-16,-6 3 0 0,2 3 16 0,-3 4 0 15,5 2 0-15,-4 3 0 0,1 0 48 0,2 0 16 0,1 2 0 16,-5-2 0-16,5 0 224 0,-1 0 0 0,4 2 0 0,-4-4 0 16,6-4 128-16,-3-3 32 15,6-3 0-15,0-2 0 0,2-3 224 0,2-2 32 0,1-2 16 0,4-3 0 16,-1 1-176-16,4-6-48 15,1 3 0-15,1-5 0 0,-14 5-208 0,0 0 0 0,0 0 0 0,45-40 0 16,-33 27 0-16,-3-4 128 0,0-2-128 0,-1-4 144 16,-3 2-144-16,1-1 0 0,1-1 0 0,-6 2 128 15,1 2-128-15,0-5 0 0,1 1 0 0,-3 0 0 16,-3-1 0-16,1 1 0 0,-1 6 0 0,-3 1 128 16,-1 4-128-16,-1 0 0 0,-3 3 0 0,-1 7 0 0,-2 2 0 0,-2 5 0 15,-1 4-128-15,-2 5 128 16,1 7-720-16,-2 5-80 0,0 2-16 0,-1 3 0 15,4 2 240 1,1-1 32-16,4 1 16 0,-2-3 0 0,5-1 768 0,1-4 144 0,3-5 48 0,5-2 0 0,1-4 448 0,8-6 80 16,0 1 32-16,3-5 0 0,-12-4-352 0,0 0-64 15,0 0 0-15,89-14-16 0,-89 14-336 0,75-33-64 16,-75 33-16-16,78-58-15760 0</inkml:trace>
  <inkml:trace contextRef="#ctx0" brushRef="#br0" timeOffset="18080.22">5869 17168 12895 0,'-18'9'1152'0,"8"-5"-928"0,1 1-224 0,4-5 0 0,1 0 960 0,-1 3 160 15,-11 2 32-15,-6 2 0 0,-6 2-320 0,2 0-64 16,0 0-16-16,3-4 0 0,6-3-624 0,-1 1-128 16,4 2 0-16,-3-5 0 0,1 4 0 0,0 1 0 15,1 2 0-15,-4 2 0 0,-6-1 368 0,1 3 128 16,-2 1 16-16,-4-2 16 0,2 8 272 0,-2-2 48 16,3-1 16-16,0 3 0 0,-2-1-416 0,3 6-64 15,0-2-32-15,1 1 0 0,-1 8-352 0,3-2 128 16,2-2-128-16,-1 7 0 0,1-2 0 0,2 2 0 15,3 2 0-15,0 0 0 0,4 0 144 0,0 5-144 0,3 0 192 0,1 0-192 16,2 0 304-16,1-2-48 0,-2 8-16 0,5-3 0 16,-1 4-112-16,6-3-128 0,-3-2 176 0,6-2-176 15,2 0 0-15,3-5 0 0,4-1 0 0,3-4 0 16,-1-4 0-16,-17-26 0 0,49 42 0 0,-49-42 0 16,0 0 0-16,78 40 0 0,-78-40 0 0,0 0 0 15,95 12 0-15,-95-12 0 0,0 0 0 0,111-26 0 16,-111 26 0-16,82-33 0 0,-82 33 128 0,80-42-128 15,-80 42 0-15,72-45 0 0,-72 45 0 0,69-52 0 16,-39 20 0-16,3 3-144 0,-2-4 144 0,-1-2-128 0,-4 2-96 0,-5 0-16 16,2-2 0-16,-6-2 0 0,-1 1 112 0,0-3 128 15,-6-3-208-15,2 2 80 0,0-3 496 0,-6-1 96 16,2-4 32-16,-4-1 0 16,1 0 64-16,-5 0 16 0,0 4 0 0,-5-4 0 15,1 2-256-15,-4 2-64 0,-5-2 0 0,3 3 0 16,-4 2-256-16,-3 2 160 0,1 7-160 0,-3 5 128 0,-6 6-128 0,-3 4 0 0,-3 6 0 15,-4 7 0-15,-5 2-224 0,-3 11-80 16,-3 6-16-16,-2 11 0 16,0 1-480-16,-4 2-96 0,3-2-32 0,9-4 0 15,2-1 480-15,10-3 80 0,2-4 32 0,9-2 0 16,4-4-432-16,6-2-64 0</inkml:trace>
  <inkml:trace contextRef="#ctx0" brushRef="#br0" timeOffset="18620.47">5937 17768 2751 0,'-18'-6'256'0,"2"1"-256"0,3 2 0 0,2-1 0 15,8-1 1152-15,-4 5 192 0,0-4 48 0,-4-1 0 16,-8 2-192-16,-4-6-48 0,1 0 0 0,1 2 0 16,2 0-512-16,3 2-96 0,4 0-32 0,1-2 0 15,6 2-224-15,-4 1-48 0,9 4-16 0,-3 0 0 16,3 0 80-16,3 0 16 0,6 4 0 0,0 1 0 16,1 0 704-16,4-1 128 0,-14-4 48 0,0 0 0 15,0 0-256-15,100 5-48 16,-100-5-16-16,0 0 0 0,108-9-592 0,-108 9-112 0,92-10-32 15,-92 10 0-15,113-4-288 0,-113 4-64 0,115 4-16 16,-115-4 0-16,110 19 48 0,-110-19 16 0,101 21 0 0,-101-21 0 0,103 29 160 0,-103-29 0 16,120 25 0-16,-120-25 0 0,141 15 496 0,-141-15 16 15,154 0 16-15,-154 0 0 16,144-20-64-16,-144 20-16 0,141-37 0 16,-141 37 0-16,142-40-1344 0,-142 40-288 0,146-38-48 0,-146 38-16 15,120-27-1024-15,-120 27-208 0,87-12-32 0,-87 12-16 16,0 0 1392-16,0 0 288 0,101-2 48 0,-101 2 16 31,0 0 208-31,0 0 32 0</inkml:trace>
  <inkml:trace contextRef="#ctx0" brushRef="#br0" timeOffset="19028.38">7364 17144 5519 0,'-11'0'496'0,"3"0"-496"0,1 2 0 0,5-2 0 0,2 0 3280 0,0 3 560 15,3-1 128-15,3 0 0 0,2 3-1728 0,6 0-336 16,-14-5-80-16,0 0-16 0,0 0-1248 0,84 37-256 16,-84-37-48-16,0 0-16 0,75 43-464 0,-75-43-96 15,49 39 0-15,-49-39-16 0,45 45-48 0,-45-45 0 16,47 43 0-16,-47-43 0 0,0 0 384 0,66 58 160 15,-66-58-16-15,0 0 0 0,84 52 400 0,-84-52 80 16,0 0 16-16,87 40 0 0,-87-40-304 0,0 0-48 16,91 32-16-16,-91-32 0 0,0 0-272 0,88 17 0 15,-88-17-128-15,0 0 128 16,0 0-656-16,82 26-48 0,-71-12 0 0,-8-2 0 16,1 2 144-16,-9 4 32 0,-2 4 0 0,-4 1 0 0,1 3 800 0,-6 5 176 0,0-1 16 0,-1 5 16 15,-2-4 720-15,1 4 144 0,-3 2 16 0,2-3 16 16,-3 1-368-16,1 5-80 0,0 0-16 0,-2-5 0 15,4 3-384-15,-5-6-80 0,4-4 0 0,3-4-16 16,5-7-432-16,3-6-304 0,7-6 48 0,-1-5-15168 16</inkml:trace>
  <inkml:trace contextRef="#ctx0" brushRef="#br0" timeOffset="19501.96">8505 17219 25791 0,'-31'28'2304'0,"8"-9"-1856"16,6-2-448-16,5-5 0 0,6-3 1152 0,3-4 128 0,-2 4 16 16,-4 9 16-16,-3 8-80 0,-2 5-16 15,-2 4 0-15,6 0 0 16,1-4-1840-16,5-5-368 0,3 2-80 0,1-2-16 15,0 0-1376-15,5 4-288 0,-2-2-48 0,3 5-16 16,2 0 1088-16,3 7 224 0,-1 2 32 0,4-2 16 0,0 0 2192 0,-2-3 432 0,4-3 96 0,3-1 16 16,4 1 176-16,-23-34 32 0,57 57 16 0,-57-57 0 15,72 47-432-15,-72-47-96 0,87 37-16 0,-87-37 0 16,91 21-544-16,-91-21-112 0,101-6-32 0,-101 6 0 16,90-26-272-16,-90 26-192 0,68-38 16 0,-68 38 16 15,52-44-96-15,-32 16 0 0,1-1-16 0,-1-3 0 16,-2 1 272-16,-4-5 144 0,3-3-16 0,-5-4 0 0,2-1 160 0,0-5 32 15,-2 1 0-15,-3-3 0 0,0 4 848 0,-4-5 176 16,0-2 48-16,-5 2 0 0,-1-1-1072 0,-10 8-192 16,-3 0-128-16,-5 3 128 0,-7 7-128 0,-4 7 0 15,-5 11 0-15,-6 8 0 16,-3 9-752 0,-12 5-160-16,-3 8-48 0,-7 0 0 0,-4 5 960 0,4 3 128 0,3 1 48 0,-1-1 16 15,3 4 176-15,3-4 32 0,2 1 16 0,4 3 0 16,9-1-3392-16,3-3-672 0,5-2-144 15,12-3-32-15,9-6 2016 0,7-1 400 16</inkml:trace>
  <inkml:trace contextRef="#ctx0" brushRef="#br0" timeOffset="19927.27">9251 17724 11967 0,'-14'9'528'0,"2"-6"112"0,7 1-512 0,-2-3-128 0,5-1 0 0,-2-1 0 15,3-3 160-15,-3 1 0 0,-1 1 0 0,-2-5 0 16,2 0-464-16,0-2-80 0,1 1-32 0,1 1 0 0,6-2 992 0,1 4 192 16,3-1 32-16,3 3 16 0,-10 3 720 0,0 0 128 15,0 0 48-15,0 0 0 0,98-5 32 0,-98 5 16 16,0 0 0-16,85 8 0 0,-85-8-672 0,0 0-128 16,113 6-16-16,-113-6-16 0,98 5-640 0,-98-5-128 15,106 9-32-15,-106-9 0 0,110 12-128 0,-110-12 128 0,115 9-128 16,-115-9 128-16,127 1 272 0,-127-1 48 0,141-7 16 0,-141 7 0 31,150-8-224-31,-150 8-48 0,134-4-16 0,-134 4 0 0,119-5-176 0,-119 5-176 0,110-12 48 0,-110 12 0 31,101-18-768-31,-101 18-160 0,92-22-32 0,-92 22-7840 0,84-35-1568 0</inkml:trace>
  <inkml:trace contextRef="#ctx0" brushRef="#br0" timeOffset="20312.41">10500 17201 18431 0,'-10'2'1632'0,"6"2"-1312"16,4-4-320-16,6 0 0 0,1 0 1792 0,0 0 304 15,-7 0 48-15,0 0 16 0,0 0-944 0,99 0-192 16,-99 0-48-16,84 0 0 15,-84 0-1696-15,83 8-352 0,-83-8-64 0,86 23-16 16,-86-23-784-16,83 38-176 0,-83-38-16 0,75 46-16 0,-75-46 1584 0,65 48 320 16,-65-48 64-16,54 53 16 0,-54-53 1440 0,36 45 304 0,-20-19 48 15,-2-3 16-15,-4 6-48 0,-1-6-16 0,-2 3 0 0,-2-5 0 32,-1-2-256-32,-2-3-48 0,-4-6-16 0,-2 2 0 15,1-1-496-15,-4-4-80 0,-2 0-32 0,-3 0 0 0,-2 2-352 0,-3-1-80 16,-4 1-16-16,-2 1 0 0,-8 6-208 0,-4 0 0 15,-5 1 0-15,-4 4 0 0,-5 2 0 0,1 1 0 16,-5 0 0-16,5 3 0 0,-1 2 384 0,5-1-32 0,4-2 0 0,0 0 0 16,7-3-32-16,5 1 0 0,5-5 0 0,2 1 0 31,7-8-896-31,1 0-176 0,4-7-32 0,4 0-10304 16,3 2-2064-16</inkml:trace>
  <inkml:trace contextRef="#ctx0" brushRef="#br0" timeOffset="20802.99">11563 17442 18431 0,'-14'3'816'0,"2"3"160"0,4-3-784 0,2 0-192 0,1-1 0 0,2 2 0 16,-3 1 640-16,-6 4 64 0,-2 6 32 0,-8 4 0 31,-5 8-1296-31,1 0-256 0,0 3-48 0,4 1-16 16,-3 4-432-16,6 2-96 0,0-2 0 0,7 0-16 0,-2 5 1696 0,5-6 352 0,2 1 64 0,2 4 16 16,5-3 1280-16,3 4 272 0,2-1 48 0,4-3 16 15,9 2-176-15,-1-1-32 0,6-2-16 0,5-4 0 16,-28-31-912-16,68 52-176 0,-68-52-48 0,94 37 0 15,-94-37-768-15,118 16-192 0,-118-16 0 0,136 1 0 16,-136-1-400-16,131-19-128 0,-131 19-32 16,125-42 0-16,-125 42 48 0,115-62 16 0,-57 25 0 0,-8-3 0 15,3-2 256-15,-5 1 48 0,-1-3 16 0,-12-3 0 0,-2-2 176 0,-8 0 256 16,-3-3-64-16,-8 3-16 0,-1 1 688 0,-5 2 144 16,-6 3 16-16,-4-1 16 0,2 4 16 0,-8 0 0 15,-5-3 0-15,-1 3 0 0,-3-4-608 0,-9 0-112 16,-2 1-16-16,-7 1-16 0,0 4-304 0,-5 3 0 15,-3 7 128-15,-3 7-128 0,-1 7 0 0,-2 9 0 0,1 5 128 16,-6 5-128-16,1 9 0 0,-2 7 0 16,1 2 0-16,-4 8 0 15,6-1-320-15,-6 4-128 0,1 1-32 0,-1-2 0 16,6 2-1120-16,7 0-208 0,5 2-48 0,6-4-13184 0</inkml:trace>
  <inkml:trace contextRef="#ctx0" brushRef="#br0" timeOffset="21315.3">12578 17757 16575 0,'-28'2'736'0,"9"1"160"0,-1-1-720 0,6-2-176 15,6 0 0-15,-1 0 0 0,-5 0 768 0,-7-2 128 16,-19-1 32-16,-9 3 0 0,1 0-336 0,0 3-64 0,12 3-16 0,3-1 0 15,7 2 192-15,6-2 48 16,3 4 0-16,8-1 0 0,4-2 144 0,5 1 48 0,5-2 0 0,-5-5 0 16,0 0 160-16,0 0 48 0,80 3 0 0,-80-3 0 15,79-15-448-15,-79 15-96 0,101-25-16 0,-101 25 0 16,110-33-464-16,-110 33-128 0,111-33 0 0,-111 33 0 16,110-26-128-16,-110 26-64 15,120-30 0-15,-120 30 0 0,127-29 192 0,-127 29-160 0,131-32 160 0,-131 32-160 16,120-19 160-16,-120 19 0 0,110-16 0 0,-110 16 128 0,106-13 0 0,-106 13 16 15,110-14 0-15,-110 14 0 0,115-14-144 16,-115 14-144-16,124-21 144 0,-124 21-208 16,112-21-944-16,-112 21-192 15,97-28-48-15,-97 28 0 0,92-23-1008 0,-92 23-208 16,84-29-32-16,-84 29-7344 0</inkml:trace>
  <inkml:trace contextRef="#ctx0" brushRef="#br0" timeOffset="21678.67">13531 17001 28559 0,'-23'12'1264'0,"7"-3"272"0,8 0-1232 0,6-4-304 15,2-2 0-15,2-3 0 0,5 6 1024 16,1 2 160-16,-8-8 32 0,0 0 0 0,67 40-864 0,-67-40-160 0,66 34-48 0,-66-34 0 31,84 27-1008-31,-84-27-208 0,94 30-32 0,-94-30-16 16,88 19-176-16,-88-19-48 0,82 23 0 0,-82-23 0 0,0 0 672 0,93 35 128 0,-93-35 32 15,0 0 0-15,49 47 1280 0,-41-33 256 16,1 5 48-16,-7 0 16 0,-1-3 448 0,-1 1 80 0,-1 0 32 0,-1 1 0 0,-5-1-928 0,0 1-176 31,-2 4-32-31,-3 1-16 0,-2-2-496 0,-2 7 0 0,-3-2 0 0,-2 0 0 0,2 5 0 0,-7-1 0 31,3 1 0-31,-3 4 0 0,0 5 128 0,4 0 128 0,-5-1 16 0,1-3 16 0,0 2 368 0,-2-3 80 16,2 0 16-16,0-7 0 0,2 2-464 0,1-6-96 16,5-3 0-16,3-7-16 31,4 0-1120-31,10-6-208 0,-3-1-64 0,8-5-14688 0</inkml:trace>
  <inkml:trace contextRef="#ctx0" brushRef="#br0" timeOffset="22136.27">14608 17290 22111 0,'-11'5'1968'0,"3"1"-1584"15,4-3-384-15,4-3 0 0,-3 4 1056 0,-3-3 128 16,-2 8 32-16,-13 0 0 15,-4 8-1568-15,-4 1-304 0,-3 3-64 0,1-4-16 16,-2 2-2192-16,5 4-432 0,-2-2-96 0,4 5 0 16,2 2 1136-16,-1 1 224 0,6 3 48 0,-3 6 16 0,1 2 2032 0,3 0 448 15,4 4 64-15,2-1 0 0,7-1 2560 0,1 2 496 16,4-4 96-16,7-2 32 0,4-5-912 0,6-3-176 16,-17-30-48-16,58 54 0 0,-58-54-1632 0,78 38-336 15,-78-38-64-15,101 23-16 16,-101-23-816-16,107 5-160 0,-107-5-48 0,101-5 0 15,-101 5-80-15,101-27-32 0,-101 27 0 0,101-40 0 0,-101 40 496 0,106-54 128 16,-106 54 0-16,103-61 0 0,-103 61 256 0,101-66 112 0,-101 66 16 16,84-69 16-16,-48 32-64 0,-4-3-16 15,-5 2 0-15,-2 3 0 0,-4-2-320 0,-7-1 128 0,-7-2-128 0,-6 0 0 16,-4 3 176-16,-8-1-48 0,-4 1 0 0,-4-1 0 16,-9 3 512-16,-2 2 80 0,-5 3 32 0,-5 10 0 15,-5 2-80-15,-7 8-16 0,-6 3 0 0,-6 1 0 16,-3 6-240-16,-1 0-48 0,2 4-16 0,0 1 0 15,0 4-736-15,1 0-128 16,8 5-48-16,3 1 0 0,5-1-656 0,0-3-128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9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14761 5601 3679 0,'-16'0'320'0,"6"0"-320"16,1 4 0-16,4-2 0 0,1 1 1248 0,4-3 176 0,-3 0 48 0,1 4 0 15,-5-3-624-15,0 3-112 0,4-4-32 0,-4-4 0 16,5 4-864-16,2-8-176 0,2 2-48 0,0-4 0 16,3-2 384-16,-2 0 0 0,3-2 0 0,-5 2 0 15,3 1 368-15,-1-1 144 0,-1 1 16 0,1 3 16 16,-3-1 240-16,4 0 48 0,-4 2 16 0,0 2 0 0,2 2-80 0,-2-3 0 15,3 6-16-15,-3-3 0 16,0 3-448-16,4-2-96 0,-4 4-16 0,0-2 0 0,0 2-64 0,1-1-128 16,-1 5 176-16,0-3-176 0,0 1 240 0,0-3-64 15,4 3-16-15,-4-1 0 0,0-1 176 0,3 2 48 16,3 1 0-16,-5-5 0 0,6 3 80 16,-1-3 32-16,1 2 0 0,-2-2 0 0,0 2 192 0,0-1 32 15,2-1 16-15,-5 6 0 0,5-3 80 0,-2 2 16 16,-1-1 0-16,3 5 0 0,0-4-256 0,1 2-64 0,1-2 0 0,0 0 0 15,1 2-368-15,4-2-144 16,2-1 0-16,-2-4 144 0,3 2-144 0,1-2 0 16,1 0 0-16,-2 0 0 0,4 3 0 0,-3-3 0 15,1 4 224-15,2-3-64 0,5 5 288 0,-5-3 48 16,7 2 16-16,-6-1 0 0,4 3-368 0,0 0-144 16,1-4 128-16,-1 2-128 0,0 2 0 0,-2-5 0 0,6 2 0 0,-4-1 0 15,2-1-400-15,2-2 32 16,-1 0 16-16,3 3 0 0,-6-1-432 0,2-2-96 0,1 2-16 0,-4 0-12080 15</inkml:trace>
  <inkml:trace contextRef="#ctx0" brushRef="#br0" timeOffset="2356.8">11837 7051 8287 0,'9'-2'736'0,"-2"0"-592"0,0 2-144 0,0 0 0 0,-2-3 304 0,4 3 16 32,5-4 16-32,12-3 0 15,8 0-864-15,1-1-176 0,-3 2-48 0,-4-2 0 0,-2 2 304 0,-4 1 48 0,3-2 16 0,-3 4 0 16,5-3 800-16,-7 1 160 0,8 2 48 0,-1-1 0 16,-1 3 192-16,5-3 32 0,-3 4 16 0,5 0 0 15,-2 4-176-15,1-1-48 0,-1-1 0 0,4 1 0 16,-4-1-400-16,4-4-96 0,0-1-16 0,0 1 0 15,-4 0-128-15,4-3 0 0,2 2 0 0,-2-3 0 16,-1 1 208-16,1 2 112 0,2 3 32 0,1-2 0 16,2 2 352-16,4-4 80 0,1 4 16 0,-1 0 0 15,4-3-160-15,-4 3-48 0,5-2 0 0,-6-1 0 16,3-1-208-16,1 2-64 0,2-1 0 0,-4 1 0 0,7 1-144 0,-3-1-48 16,3-2 0-16,-1 4 0 0,5-1 128 15,-6-1 0-15,6-3 16 0,-9 1 0 0,2-1 160 0,-4 0 16 16,4-1 16-16,-2 3 0 0,7-1-272 0,-2 3-64 15,-1 1-128-15,4-4 192 0,3 4-192 0,-1 0 0 16,6-3-192-16,-5 3 192 0,-3-5-240 0,-2-1 64 16,1-1 16-16,-6 0 0 0,5 0 160 0,-4 6 0 15,1-3 0-15,1 1 0 0,1 3 0 0,2 3 0 16,-2-1 0-16,2 0 0 0,0-1 0 0,-5-1 0 16,-2 0 0-16,2 0 0 0,-6-1 0 0,1-1 0 15,0 4-160-15,1-2 160 0,-2 0-272 0,3-2 48 0,6 0 16 16,0-1 0-16,2-3 208 0,-1-1-176 15,1-3 176-15,-2 1-160 0,-3 4 352 0,-2-2 64 16,-2 2 0-16,4 5 16 0,-6 0-128 0,-1 0-16 16,2 0-128-16,3 0 192 0,-2 3-192 0,7-3-208 0,2 0 32 0,2-5 16 15,-2-2-496 1,2-2-112-16,-2-1 0 0,-7-2-16 16,0 0 240-16,0-2 48 0,-2 2 16 0,-1-2 0 0,-2 8 480 0,-4 1 256 0,4 2-16 0,-5 3-16 15,1 0 512-15,2 5 96 0,0 0 32 0,4 2 0 16,-4 2-560-16,0-4-112 0,-5 7-32 0,1-7 0 31,-1 8-464-31,0-8-80 0,2 0-32 0,-4-5 0 0,0 0-272 0,0-2-48 0,0-1-16 0,2-2 0 16,-2 1 752-16,4 1 368 0,-3 1-48 0,1-2 0 0,-2 1 608 0,2 3 112 15,0 0 32-15,0 0 0 0,-4 0-496 0,1 3-80 16,-1 1-32-16,-3 1 0 16,0 0-464-16,-6 2 0 0,3-1 0 0,-1-1 0 0,1 2 0 0,-3-6 0 15,4 5 0-15,-6-5 0 0,1-1 0 0,-2 0 0 0,2 0 0 16,-4-1 0-16,0-1 0 0,1-2 0 15,-1 4 0-15,1-3 144 0,-3 1 240 0,1-1 64 16,0 1 0-16,-1 2 0 0,-2 0-144 0,-3 0-32 16,2 0 0-16,-3 0 0 0,0 0-272 0,-2 0 0 0,0 0-128 0,-4 2 128 31,2 1-768-31,-3-1-48 0,5 1-16 0,-5 1 0 16,5 1 112-16,-2-1 16 0,0 1 0 0,2 0 0 0,2 4-192 0,0 0-16 0,5-2-16 0,-6-1 0 31,6 3-480-31,-5-2-112 0</inkml:trace>
  <inkml:trace contextRef="#ctx0" brushRef="#br0" timeOffset="7258.31">12799 11152 2751 0,'-4'-3'256'0,"3"3"-256"0,1 0 0 0,0 0 0 16,0 0 432-16,0-2 32 0,0 0 16 15,-4-3 0-15,2 5-480 0,-1-5 0 0,-2 1-128 0,1-1 128 0,1 2-256 0,1-2 48 16,-1 1 16-16,-1-1 0 16,2 1 192-16,-3 3 240 15,2-3-48-15,-3 2-16 0,3 2 736 0,-2-1 160 0,1-1 16 0,-1 2 16 16,1 0 176-16,-3 0 48 0,2 2 0 0,0-1 0 16,0 1-688-16,1-2-128 0,-1 5-16 0,0-1-16 15,1-1-480-15,-3 3 0 16,2-1 0-16,0 2 0 0,-2 1 0 0,2 1 0 0,0 0 0 0,-1 0 0 15,-1 1 688-15,2 2 144 0,0-1 16 0,-2 3 16 0,5-2 64 0,-3 2 16 16,5-6 0-16,-2 5 0 16,4-5-384-16,0 3-80 0,1-1-16 0,2-3 0 15,-1-3-464-15,1 3 128 0,-1-6-128 0,4 3 0 0,-2-4 0 0,2 0 0 16,1 0 0-16,0-4 0 16,-1 1 128-16,3-2 16 0,1-4 16 0,-3 6 0 15,1-4 336-15,-1 0 64 0,1-2 16 0,-3 0 0 16,0 4-144-16,-1 0-32 0,-1-2 0 0,-2-2 0 15,1 2-176-15,1-2-32 0,-5 2-16 0,0-1 0 16,0 2-176-16,0-2 0 0,-4 4 0 0,3-1 128 16,-3 0-128-16,-1 1 0 0,2 1 0 0,-6 3 0 0,4-2 192 15,-2 4 16-15,0 0 0 0,0 3 0 16,1 0 96-16,-1 0 16 0,1 2 0 0,-3 2 0 16,5-4-320-16,-1 7 0 0,-4-3 0 0,4 2 0 0,2-3 0 0,-4-3 0 15,1 4 0-15,3-2 0 0,1 2 0 0,2-2 0 16,0 2 0-16,-3-1 0 0,6-1 336 0,-1-2 16 15,1 4 0-15,3-4 0 0,1-1-192 0,1 1-32 16,1-1-128-16,0-4 192 0,0 0-192 0,1 0 0 16,4-4 0-16,-2-1 0 0,0 0 0 0,2-2 0 15,-2-2 144-15,-3-2-144 0,2-1 256 0,-3 4-48 16,-1-3 0-16,0-1 0 0,0 3-208 0,-7 1 176 16,2-1-176-16,-2-2 160 0,0 3-160 0,-2-1 128 0,2 0-128 0,0 1 128 15,-3 1 48-15,-1 0 0 0,3 0 0 16,-3-2 0-16,1 5 16 0,1-1 0 0,-2 5 0 0,1-2 0 15,1 2-64-15,-3 2-128 16,1 2 192-16,-1-1-64 0,-2 4-128 0,-2 2 0 16,4 0 0-16,-7-1 0 0,2 4 0 0,1 2 0 0,-7-1 0 0,6 1 0 15,-4-2 0-15,2-2 0 0,-1 6 0 0,3-6 0 16,1 4 0-16,1-2 0 0,2 1 0 0,3-3 0 0,-1-1 160 16,3-2 48-16,-3 1 16 0,4-1 0 15,0-3-224-15,4 3 128 0,-4-5-128 0,5 1 0 16,-2-3 0-16,3-3 0 0,-3 3 0 0,2-6 0 15,4 3 0-15,0-6 0 0,-1 0 0 0,3-4 0 0,1 0 0 0,-3-1 0 16,1 0 0-16,1-3 0 16,-3 0 0-16,1-1 176 0,-4 1-32 0,1-6 0 0,-6 6-144 0,0-4 128 15,-6 3-128-15,-1 3 128 16,-1-1-128-16,-3 6 0 0,-1 1 0 0,-2 2 0 0,-3 5 0 0,3 2 0 0,-4 5 0 16,4 2 0-16,6 4 0 15,1-2 0-15,5 4 0 0,4-4 0 0,1 5 0 0,6-3 0 16,3-1-176-16,2-5 176 15,-14-5-1072-15,0 0-128 0,0 0-16 0,87 12-13312 0</inkml:trace>
  <inkml:trace contextRef="#ctx0" brushRef="#br0" timeOffset="7965.9">12349 11943 19343 0,'4'4'1728'0,"-1"-4"-1392"15,3 0-336-15,-3 0 0 0,2 0 272 0,0-4-16 0,8 4 0 0,4 0 0 31,-17 0-1280-31,0 0-256 0,0 0-48 0,0 0-16 16,94 18-1104-16,-82-10-240 0,-3 6-32 0,-5 2-16 0,1 3 2320 0,-3 2 416 0,1 2 176 0,1 3-16 16,-4 5 2208-16,3 0 432 0,-1 1 80 0,1-3 32 15,-1 3-752-15,0-1-160 0,3-1-16 0,-3-1-16 16,1-1-816-16,2 0-176 0,2-2-16 0,-1 0-16 16,-5 0-800-16,6 1-144 0,-3-5 0 0,1-4 0 15,4-3-256-15,-6-4 16 0,4 1 16 0,0-7 0 0,-2 0 32 16,4-1 0-16,-4-4 0 0,2-4 0 15,2-4 192-15,-2 1 0 0,2-6 0 0,-1-2 0 16,1-4 448-16,3-7 16 0,-3-2 16 0,0-5 0 0,3-7 432 0,-2-1 96 16,3-2 16-16,1-6 0 0,3 6-160 0,0-11-32 15,4 0 0-15,2-2 0 0,1 4-608 0,1 3-224 16,-6 9 144-16,2 5-144 16,-4 4-704-16,2-1-208 0,2 6-48 0,-7 5-13280 0</inkml:trace>
  <inkml:trace contextRef="#ctx0" brushRef="#br0" timeOffset="9315.67">16561 10665 9215 0,'-5'0'816'0,"1"0"-656"0,-1 1-160 0,3-1 0 0,1 0 816 16,-3 2 128-16,-1-2 16 0,-4 4 16 0,-3-3-464 0,-2 3-80 15,4-1-32-15,-1-1 0 0,3 2-400 0,1-1 0 0,3 2 0 0,-5 1-176 16,4 1 176-16,2-2-160 16,-3 5 160-16,-1 1-160 15,0 3 480-15,4 0 80 0,-6 6 32 0,2-2 0 0,0 1 736 0,4-2 160 0,-2 4 16 0,5-3 16 16,0-1-464-16,1-1-80 0,6-4-32 0,4 0 0 15,1-3-432-15,0-4-96 0,-12-5 0 0,0 0-16 16,0 0-240-16,0 0 0 16,94 0 0-16,-80-7 0 0,-2 0 0 0,-1-2 0 0,-2-3 0 0,-1 4 0 15,-1-5 224-15,-1-1 0 0,-3 2 0 0,2-2 0 16,-3 0-16-16,-2 4 0 0,2 0 0 0,-2-1 0 16,0-1-208-16,-4 3 128 0,4 0-128 0,-3 1 0 15,1-1 0-15,2 4 0 16,-3-4 0-16,3 6 0 0,0 1 0 0,-4 2 0 0,4 2-128 0,-2-1 128 15,-1 5 0-15,-2-1 0 16,1 4-128-16,-1 4 128 0,-4 1 0 0,2 4 0 0,0-1 128 0,0 1-128 0,2 6 720 0,0-5 48 16,1 2 16-16,4-4 0 0,4-3-272 0,1-1-48 15,-2-3-16-15,4-5 0 0,2 4-448 0,-2-6 0 16,2-3 0-16,-6 0 0 0,3 0 128 0,-1-5-128 16,-2-2 0-16,-1 2 0 0,2-4 592 0,1-1 32 15,0-1 0-15,2 1 0 0,-2-2-176 0,4-2-16 16,0 0-16-16,-1 0 0 0,1-2-416 0,0 2 0 15,-1 2 0-15,1-2 0 16,-4-3 0-16,1 3 0 0,1-3 0 0,-6-1 0 16,1 4 0-16,-4-3 0 0,1 5-144 0,-3-2 144 0,-1 5 0 15,-4 0 0-15,4 7 0 0,-4 1 0 16,-3 2 0-16,2 5 0 0,-3 2 144 0,-1 3-144 16,2 1 256-16,-5 2-48 0,3 3 0 0,-4-1 0 15,4 0 48-15,-1-1 0 0,-3 3 0 0,3-4 0 16,-3 0-256-16,3 0 144 0,4-2-144 0,-5 0 128 0,6-2-128 0,-2-1 0 15,1 0 0-15,4-4 0 0,2-1 0 0,0-1 0 16,5-1 0-16,0-2 0 0,0 0 0 0,0-2 0 16,5-1 0-16,-1-3 0 0,1 1 0 15,4-2 0-15,-1 2 0 0,3-4 0 0,1-3 0 16,2 3 0-16,3-5 0 0,4 4 0 0,-3-6-144 0,1 4 144 16,-4-2 0-16,-1 5 0 0,-3 1-416 0,-4-1 32 15,-5 4 0-15,-2 0 0 16,0 1-240-16,-2 1-32 0,-5-3-16 0,2 6 0 0,-1 0 544 0,-2-1 128 15,-4 2 0-15,1 3 0 0,-6 1 352 0,-1 4 96 16,-3 5 32-16,2-6 0 0,-4 5-288 0,3-3-64 16,-1 2-128-16,3-3 192 0,4 3-192 0,6-3 0 15,4-4 0-15,11-5 0 16,2 0-560-16,10-3-48 0</inkml:trace>
  <inkml:trace contextRef="#ctx0" brushRef="#br0" timeOffset="10480.2">16540 11651 3679 0,'-14'-6'320'0,"6"-1"-320"0,-1 6 0 0,4-3 0 0,5 1 784 0,-4 1 96 0,4 0 16 0,-3-3 0 0,-3 0-256 0,-2-4-32 15,-1 0-16-15,-1 1 0 16,-3 4-1232-16,1-1-240 0,2 5-48 0,-4 3-16 16,2 1 112-16,-2-2 32 0,1 3 0 0,1 4 0 0,2-6 800 0,1 2 0 15,0 2 192-15,1-5-48 0,2 1 560 0,-1-1 128 0,2 0 0 16,2-2 16-16,1 0 208 0,-1-2 32 0,-1 0 16 0,2-1 0 15,2 1 112-15,-3-1 32 0,1 3 0 0,-1 0 0 16,3 0 320-16,-6 3 64 0,5 2 16 0,-1 1 0 16,-3 1-384-16,1 1-80 0,4 3-16 0,0 3 0 15,0-2-688-15,4 2-144 0,1 0-16 0,0-2-16 16,2 2-304-16,0 3 0 0,5 4 0 0,-3 0 0 16,1 3 0-16,1 1 0 0,3 3 0 15,-2-2 0-15,2 3 0 0,0-4 0 0,-2-1 0 0,2 1 0 16,-14-25 224-16,31 47 96 0,-31-47 0 0,30 40 16 15,-30-40-16-15,0 0 0 0,40 52 0 0,-31-38 0 16,-1-5-320-16,-1-1 0 0,0-2 0 0,-5-1-192 0,2-5 48 0,-1 0 0 16,-1-5 0-16,0 3 0 0,-1-5 144 0,3 2 0 15,-2-8 0-15,5-1 0 0,-2-3 0 0,-2-6 144 16,6 1-144-16,-2-4 160 0,3-4-32 0,-1 4 0 16,2-5 0-16,1-1 0 0,-3 4 32 0,-1-1 0 15,6-3 0-15,-3-2 0 0,-1 2-160 0,4-3 0 16,-5 6 0-16,5 1 0 0,-6 2 0 0,3 7 0 15,-1-2 0-15,-1 9 0 0,1 1 0 0,-1 4 0 16,-5 2 0-16,1 5 0 16,0 0 0-16,-1 3 0 0,1 3 0 0,-2-1 0 0,1 2 0 0,1 1 0 15,-5 3 144-15,2 6-144 0,0-1 144 0,-2 3-144 0,1 2 192 0,-1 2-192 16,0 3 128-16,0 0-128 0,-1 2 0 16,-1 1 0-16,0-1 0 0,-1 2 0 0,1 1 0 0,0-3 0 15,0 3 0-15,2-4 0 0,0-1 0 16,2-2 0-16,0-5 0 0,0-5 0 0,3-5 0 0,-2-2 0 15,2-5 0-15,2-4 0 16,-5-2 0-16,2-1 0 0,1-4 208 0,2-3 48 0,-2-2 0 0,4-3 0 16,-4-4 400-16,2-2 96 0,2-3 16 0,-1-2 0 15,3-3-352-15,1-2-64 0,2-2-16 0,-2-1 0 16,4 1-160-16,1 0-48 0,4 0 0 0,-3-2 0 0,3 6-128 16,1 0 0-16,1-1 0 0,-2 3 0 15,1 6-384-15,-8 1-48 0,4 1-16 16,-8 0-14512-16</inkml:trace>
  <inkml:trace contextRef="#ctx0" brushRef="#br0" timeOffset="12753.37">12672 11048 16575 0,'-2'-2'1472'0,"2"-1"-1168"0,2-1-304 0,-1 2 0 15,1 2 624-15,2-5 64 0,1-3 16 0,2-5 0 16,3-2-576-16,-1-5-128 0,0 1 0 0,-8 2 0 31,1-1-320-31,-4 3-112 0,1-3-16 0,-4 3 0 0,1-3 608 0,-5 3 112 0,4-1 32 0,-4 0 0 16,4-1 1040-16,-2-1 192 0,4 1 64 0,1-6 0 16,-2 6 96-16,3-6 32 0,1 4 0 0,0-7 0 15,1 0-896-15,-1-4-192 0,4 4-16 0,-4-5-16 0,0-1-304 16,0-2-64-16,-4-1-16 0,4 2 0 0,0 0-224 15,0 1 0-15,0 6 0 0,0-2 0 0,4-1 384 16,-2 3-32-16,1-2 0 0,2-2 0 0,4 4-16 0,-2 0 0 16,4 1 0-16,1-1 0 0,5-3-160 0,1 3-48 15,-1-1 0-15,6 0 0 0,-1 0 0 0,4 0-128 16,1 2 192-16,0-1-64 16,3 3 0-16,-4 1 0 0,0 4 0 0,-3 1 0 0,3 3-128 0,-3 0 0 15,-1 2 144-15,1-2-144 0,2 2 160 0,-8 1-32 16,6-1-128-16,-4 0 192 0,2 1-32 0,0-1-16 15,1 0 0-15,1-2 0 0,-4 5-144 0,0-1 128 0,4 1-128 16,-4 1 128-16,2 1 0 0,2-2-128 0,-1 4 192 0,-1 1-64 16,2 2 128-16,-2 2 32 15,-21 0 0-15,0 0 0 0,0 0-128 0,83 6-32 0,-83-6 0 0,0 0 0 16,0 0-128-16,0 0 0 16,93 31 144-16,-74-22-144 0,-19-9 0 0,0 0 128 15,0 0-128-15,0 0 0 0,0 0 0 0,80 52 144 0,-68-43-144 16,-3 1 0-16,1-1 160 0,-3 1-160 15,2 1 128-15,0 3-128 0,0-2 144 0,-1 0-144 0,1-1 160 16,0 2-160-16,1 0 0 0,2 1 128 0,2-2-128 0,-1 0 0 0,-3 2 0 0,4-2 0 16,2 2 0-16,-2 0 0 15,3-2 0-15,-3 2 0 0,0 0 0 0,-2 0 0 16,2 3 0-16,-2 1 0 0,-1-1 0 0,1 1 0 16,0-4 128-16,0 3-128 0,2 0 176 0,2 1-176 15,-16-18 160-15,0 0-160 0,50 57 128 0,-50-57-128 0,0 0 0 0,0 0 128 16,72 61-128-16,-58-47 0 0,-14-14 0 0,0 0 0 0,0 0 0 15,78 49 0-15,-78-49 128 16,0 0-128-16,0 0 128 0,94 31-128 0,-94-31 128 0,0 0-128 16,0 0 128-16,101 18-128 0,-78-18 0 0,-23 0 128 15,0 0-128-15,0 0 0 0,92 3 0 0,-67-6 128 16,-25 3-128-16,0 0 0 0,75-9 0 16,-53 4 0-16,4-4 0 0,-3 0 0 0,3 1 0 0,-3-5 0 15,0 0 0-15,1-1 0 0,-1 1 0 0,1-1 0 16,0 1 128-16,-1-1-128 0,0-2 0 0,-1 0 0 15,3 1 0-15,-3-3 0 0,-4-1 0 0,1 2 0 16,-2-4 0-16,1 3 0 0,-1 4 0 0,-1-3 0 16,-2 3 0-16,2-2 0 0,-1 1 0 0,-1-1 0 15,0 2 0-15,2-3 0 0,1 6 0 0,1-5 0 0,1 3 0 0,-2-1 0 16,1 1 0-16,-1-1 0 0,-3 2 0 0,4 4 0 16,-1-3 0-16,0 2 0 15,-3-3 0-15,4 4 0 0,-1-5 0 0,1-1 0 0,1 6 0 0,2-6 0 16,1 2 0-16,-1-2 0 15,2 0 0-15,-2 0 0 0,1 2 0 0,-4 1 0 0,-1 2 0 0,-1 1 0 16,1 1 0-16,-1 2 0 16,2-4 0-16,1 5 0 0,2-4 0 0,-4 2 0 0,6 3 0 0,-6-2 0 15,6 3 0-15,-6 0 0 0,4-3 0 0,-3 5 0 16,1 0 0-16,-2 0 0 0,1 0 0 0,-1 0 0 16,0 0 0-16,-3 3 0 0,4-3 0 0,-6 2 0 15,4-2 0-15,-1 2 0 0,-1 0 0 0,0 1 0 16,-2-1 0-16,-1 1 0 0,1 3 0 0,-3-3 0 15,-1 2 0-15,1-1 0 0,0 5 0 0,0-1 0 16,1-3 0-16,-1 4 0 0,3 0 0 0,2 0 0 0,0-1 0 16,2 1 0-16,-16-9 0 0,0 0 0 0,0 0 0 15,0 0 0-15,78 54 0 0,-78-54 0 0,0 0 0 0,0 0 0 16,0 0 0-16,63 61 0 0,-53-47 0 0,-1-2 0 16,0 2 0-16,-1 3 0 0,1-1 0 0,-2 0 0 15,3-1 0-15,3 1 0 0,-13-16 0 0,0 0 0 16,0 0 0-16,54 66 0 0,-39-53 0 0,-1 4 0 15,0-3 0-15,-2-2 0 0,2 7 0 0,-5-1 0 16,0-1 0-16,-4 0 0 0,0 4 0 0,-1-1 0 16,-1-3 0-16,-1 6 0 0,1-3 0 0,1 3 0 15,-2 2 0-15,1-6 0 0,2 3 0 0,1 3 0 0,1-6 0 16,-4 3 0-16,2-1 0 0,1 2 0 16,-1-6 0-16,2 6 0 0,1-2 0 0,-2-2 0 15,-1-1 0-15,2-1 0 0,0-1-128 0,0-6 128 0,2 4 0 16,-1-10 0-16,3-4-224 0,1-9 32 0,2-2 0 0,7-13-18688 15</inkml:trace>
  <inkml:trace contextRef="#ctx0" brushRef="#br0" timeOffset="13774.58">14496 9000 6447 0,'-7'1'576'0,"5"-1"-576"0,2 0 0 0,0 0 0 16,0 0 1424-16,0 0 176 0,0 4 48 0,0-2 0 15,2 1-560-15,0 1-128 0,3 1 0 0,0 0-16 16,-1 4-944-16,-2-1 0 0,1 1 0 0,1 0 0 31,-4 7-544-31,1-6 16 0,3 7 0 0,-4 1 0 0,3 1 800 0,-3-2 176 0,2 4 16 0,2 0 16 16,-1 2 864-16,2-1 192 0,-1 1 16 0,3 1 16 16,-4-4-528-16,1 6-96 0,1-4-32 0,-2 5 0 15,-1-5-640-15,-2 3-128 0,-2-1-16 0,-1 2-128 0,-1 0 0 16,-1 4 0-16,0-2 0 0,-4-6 0 0,2 1 0 15,0-6-144-15,-1-1 144 0,-1-2-128 16,0 0-496-16,2-5-80 0,2 3-32 0,2-7-5984 16,1 4-1216-16</inkml:trace>
  <inkml:trace contextRef="#ctx0" brushRef="#br0" timeOffset="14274.11">14545 8961 12895 0,'-7'0'576'0,"5"0"112"0,-1 4-560 0,1-4-128 0,2 0 0 0,0 0 0 16,2 0 0-16,1 2 0 0,-3-2 0 0,2 3 0 15,0-3-1232-15,-1 0-128 0,3 0-32 0,-4 0 0 16,3-3 800-16,3 3 144 0,2-6 48 0,1 3 0 0,0-2 1680 16,5-1 352-16,-4 1 64 0,2-2 16 0,2-2-32 0,2 1 0 15,-2 4 0-15,-2-3 0 0,2 0-480 0,0 2-112 16,0 0 0-16,-2 1-16 0,2-1-416 0,-2 2-80 16,1-1 0-16,-3 2-16 0,2 2-560 0,-3 0 0 15,-2 2 0-15,0 2-144 16,-2 1-320-16,-1 2-64 0,-1-2-16 0,2 6 0 15,-5-1 64 1,2 0 16-16,0 3 0 0,-4 1 0 0,2 3 464 0,-2 2 0 0,2 2 176 0,-5 2-48 0,2-2 192 0,3 0 64 16,-6-2 0-16,3 3 0 0,-2-4 0 0,1 4 0 0,-1-4 0 0,-4 3 0 15,2-7-96-15,2 3-16 0,-4-3 0 0,4-2 0 16,-4 0 16-16,-3-1 0 0,3-4 0 0,-1 0 0 16,-2-4-288-16,0-3 0 0,-2 4 0 0,0-8 0 15,-4 1 0-15,-1-4 0 0,2-5 0 0,-2-2 0 16,3-2 192-16,-2-1 16 0,4 3 16 0,2 0 0 15,0 1-576 1,3 3-112-16,4-2-32 0,2 7-7024 0,3-2-1408 16</inkml:trace>
  <inkml:trace contextRef="#ctx0" brushRef="#br0" timeOffset="14723.8">14902 9613 6447 0,'-12'1'576'0,"7"5"-576"0,1-3 0 0,4 1 0 15,4-3 3040-15,-4 1 496 0,3 0 112 16,2 5 0-16,4 0-2624 0,0 5-512 16,0 2-128-16,-4 2 0 15,-5-1-1968-15,0 1-384 0,-4 1-80 0,-1 1 0 0,2 1 1472 0,-3 4 288 16,1 1 64-16,-2 2 16 0,5 2 2048 0,-3 3 400 0,4 8 96 0,1-5 16 16,3 3-400-16,2-6-80 0,4 1-16 15,3-10-13152-15</inkml:trace>
  <inkml:trace contextRef="#ctx0" brushRef="#br0" timeOffset="17529.91">12599 11325 6447 0,'-4'3'576'0,"1"-1"-576"32,1-2 0-32,2 0 0 0,2 0 672 0,-2-2 32 0,3 2 0 0,-3-3 0 0,9-1-144 0,-1-4-32 15,6-1 0-15,-1-5 0 16,4 4-400-16,0-3-128 0,1-1 0 0,1 2 0 0,-2 0 400 0,1-2-16 15,-1 5-16 1,-3 1 0-16,-2-1 608 0,4 4 128 0,0 0 32 0,1 1 0 16,2 4-16-16,-19 0 0 0,0 0 0 0,0 0 0 15,0 0-240-15,105 26-48 0,-105-26-16 0,0 0 0 16,0 0-176-16,84 61-48 0,-67-42 0 0,2 4 0 16,-1-2-256-16,-1 1-48 0,0 5-16 0,-3-1 0 15,2 5 224-15,-2-1 32 0,0 3 16 0,-2 0 0 16,2 3 96-16,-5-1 0 0,1 2 16 0,2-8 0 15,-3 3-208-15,0-6-32 0,0 5-16 0,-1-5 0 16,-2 6-80-16,1-1 0 0,-2-1-16 0,3-4 0 0,-6 3-48 16,5-1-16-16,-2 7 0 0,1-3 0 0,1 6-16 15,0-5 0-15,0 5 0 0,1-1 0 0,1-2 32 16,0-1 16-16,-1 5 0 0,6-6 0 0,-1 2 0 0,-3 0 0 16,6-4 0-16,-2 0 0 0,0-1 48 0,3-2 16 15,0 5 0-15,1-5 0 0,-1 1-144 0,2-3-16 16,-1-1-16-16,-2 1 0 0,-1 0-160 0,1-3 128 15,-2 1-128-15,-2-1 128 0,2-1 16 0,-5 1 0 16,5 3 0-16,-6-3 0 0,5-1-16 0,1-1-128 16,-2 5 192-16,3-3-64 0,3 3 16 0,-1-5 0 15,4-2 0-15,-3-3 0 0,-18-16-144 0,0 0 0 16,0 0 0-16,80 37 128 0,-80-37-128 0,0 0 0 16,0 0 0-16,0 0 0 0,101 19 0 0,-101-19 0 15,0 0 0-15,0 0 0 0,83-7 0 0,-83 7 0 16,0 0 0-16,0 0 0 0,84-30 0 0,-66 21 0 15,4-1 0-15,-3-6 0 0,2 6 0 0,-2-6 0 0,2 1 0 0,0-3 0 16,4-3 0-16,1 2 0 0,3-2 0 0,-2-2 0 16,0-1 0-16,3 1 0 0,-4-3 0 0,0 2 0 15,-3-2 0-15,-4 0 0 0,6 0 0 0,-10-1 0 16,3 1 0-16,-1 5 0 0,-1-1 0 0,-2-4 0 0,0 3 0 0,-2 2 0 16,2-2 0-16,-2 1 0 0,-2 1 0 15,3-2 0-15,-5 4 0 0,1-4 0 16,5-1 0-16,-5 0 0 0,3-1 0 0,-2-3 0 15,4-1 0-15,-1-6 0 0,4 4 0 0,-8-4 0 0,3-5 0 0,-2 5 0 16,2 0 0-16,-1 2 0 0,1 2 0 0,-3 5 0 16,0 5 0-16,-1 1 0 15,1 5 0-15,0 1 0 0,-1 2 0 0,1 1 0 0,0-1 0 0,0 2 0 16,5-1 0-16,-4 1 0 0,6-3 0 0,1 0 0 16,2 4 0-16,2-5 0 0,0 2 0 0,2-2 0 0,-4 2 0 0,2 1 0 15,-2 2-128-15,-2-3 128 0,-1 4 0 0,2-1 0 16,-5 4 0-16,1-4 0 0,4 4 0 0,-1-4 0 15,1 0 0-15,-1-3 0 0,6 3 0 16,-2-3 0-16,3-2 0 0,-1 4 0 0,1-2 0 0,2-2 0 16,-26 14 0-16,0 0 0 0,75-39 0 0,-75 39 0 15,0 0-128-15,72-26 128 0,-72 26 0 0,0 0 0 16,69-28 0-16,-69 28 0 16,0 0 0-16,68-22 0 0,-68 22 0 0,0 0 0 0,75-26 0 0,-52 13 0 15,1 3 0-15,-1-2 0 16,0 0 0-16,-3-2 0 0,3 5 0 0,-2-3 0 0,2 1 0 0,-4-1 0 0,2 3 0 0,-2 4 0 15,-19 5 0 1,0 0 0-16,0 0 0 0,84-26 0 0,-84 26 0 0,0 0 0 0,0 0 0 0,95-17 0 16,-95 17 0-16,0 0 0 15,86-20 0-15,-86 20 0 0,0 0 0 0,99-33 0 0,-99 33 0 0,54-31 0 16,-28 14 0-16,-8-3 0 31,-1-1-608-31,-3 2 0 0,-2-2 0 0,-3 4 0 16,-4-2-160-16,-3 1-48 0,1 1 0 0,1 1 0 0,-4-3 688 0,0 2 128 0,2-2 0 0,-2-2 0 15,3 0 0-15,2-2 144 0,2 1-144 0,2-1 128 16,-4 0-128-16,1 2 0 0,-3 0 0 0,1 4-15744 0</inkml:trace>
  <inkml:trace contextRef="#ctx0" brushRef="#br0" timeOffset="18822.18">14738 13023 11967 0,'-1'4'1072'0,"1"-4"-864"16,1 0-208-16,1 0 0 0,2-4 624 0,-4 4 80 15,3 0 0-15,2-2 16 0,4-1-400 0,0-1-96 16,-4 3-16-16,4-3 0 0,-6 4-208 0,2 4 0 16,-1-3 0-16,-4 8 0 0,0 0 192 0,0-1 112 15,0 6 16-15,-4 4 0 0,1-1 976 0,1 1 208 16,-1 4 32-16,-3 3 16 0,6-6-224 0,-6 7-48 0,4 5-16 0,-3 4 0 16,1 3-512-16,-1-1-112 0,1 8 0 0,-1-1-16 15,2-1-304-15,-4 1-48 16,1 1-16-16,1-1 0 0,0-4-128 0,1 0-128 15,-1-5 144-15,2-4-144 0,-1-5 160 0,4-3-160 16,-1-4 160-16,1-9-160 0,1-1 304 0,-1-5-48 16,4-4 0-16,-4-7 0 0,3-2-256 0,-3-5 0 15,0-3 0-15,0-6-144 16,-3-3-272-16,-2-2-48 0,-4-7-16 0,0-3 0 16,0 1-208-16,-3-1-32 0,4-2-16 0,-1 0 0 0,0 1 544 0,7-1 192 0,-1-1-144 0,3 1 144 15,3 1 0-15,3-4 0 0,2 3 144 0,1 3-144 16,3-1 0-16,-1 8 0 0,3 2 0 0,-2 2 0 15,5 5-128-15,-6-1-48 0,4 4 0 0,-2-1 0 16,6-2-80-16,-5 4 0 0,3 1-16 0,1 0 0 16,-1-1 272-16,2 3 0 0,-19 14 0 0,0 0 0 15,0 0 0-15,82-38 128 0,-65 32-128 0,1 3 0 16,-1-2 0-16,-3 3 0 0,4 2 128 0,-6 0-128 0,4 2 192 16,-3 1-16-16,3 1 0 0,2 3 0 15,-4 0-16-15,-1 1 0 0,1 3 0 0,-3-2 0 0,-2 4-160 0,-4 0 0 16,-2 1 0-16,-3 1 0 0,-3 3-144 0,-6-1 144 15,0 2 0-15,-5-1 0 0,-1-1 0 0,-4-3 128 16,-2 3 0-16,-2-3 16 0,-3-1 592 0,-2-5 112 16,2 3 32-16,0-4 0 0,3-2-384 0,-1 2-80 15,4-2-16-15,-2 0 0 16,4 1-1024-16,4 1-208 0,2-2-32 0,4 3-7888 16,2-2-1568-16</inkml:trace>
  <inkml:trace contextRef="#ctx0" brushRef="#br0" timeOffset="19643.82">15127 13728 13823 0,'2'-1'1216'0,"1"-3"-960"15,1-1-256-15,-3 1 0 0,3 1 640 0,-1-2 64 0,4-4 32 0,4-5 0 0,3-3-352 0,-4 1-80 0,2 2-16 0,-3 4 0 16,-5 3-288-16,1 1 0 0,-2 6 0 0,3 0 0 15,-5 4 384-15,3-2 128 16,1 1 32-16,2 2 0 0,2-1 672 0,-1-4 128 0,1 0 16 0,2 3 16 31,1-1-400-31,-3 2-80 0,1 1 0 0,-1 0-16 0,-1 2-496 0,-1 2-80 0,-1 3-32 0,-3 4 0 16,2 6-48-16,-8 3-16 0,1 2 0 0,-1 7 0 31,-3-1 32-31,-2 2 0 0,-1-1 0 0,0 5 0 16,-3-6-80-16,2 2-16 0,-8-1 0 0,4-2 0 15,2-6-144-15,-2 2 0 0,2-4 0 0,-6-1 0 0,5-2 0 0,-3-4 0 0,2-3 0 0,3-5 0 16,-1-4 0-16,4-2 0 16,-3-6 0-16,8-1 0 0,-1-2 0 0,4-7 0 0,4-1 0 0,-1-7 0 0,4 2 0 0,2-5 0 15,3 1 0-15,-2-3 0 0,6 4-432 32,-4-1 48-32,4 2 0 0,0 4 0 15,1 3-320-15,1 1-48 0,1 3-16 0,-19 10 0 16,0 0 320-16,0 0 64 0,83-30 16 0,-83 30 0 0,0 0 592 0,0 0 112 15,0 0 32-15,103 0 0 0,-103 0-208 0,0 0-32 16,0 0-128-16,0 0-11712 0</inkml:trace>
  <inkml:trace contextRef="#ctx0" brushRef="#br0" timeOffset="27400.76">12682 11187 4607 0,'-2'-3'400'0,"2"-1"-400"0,0 4 0 0,0-1 0 15,0-3 336-15,0 2-16 16,2-5 0-16,-2-1 0 0,2-1-96 0,-2-5-32 0,3 0 0 0,-6-2 0 16,3 8 784-16,-2-3 160 0,0-1 16 0,1 3 16 15,-3 1 496-15,2 2 80 0,1 1 32 0,-1-2 0 16,2 5-416-16,-7-1-80 0,5-1 0 0,-5 3-16 15,6-3-1136-15,-5 4-128 0,-2 0-240 0,-1 0-6080 16,0 0-1216-16</inkml:trace>
  <inkml:trace contextRef="#ctx0" brushRef="#br0" timeOffset="27588.81">12588 10081 5519 0,'-9'-12'240'0,"4"3"64"0,0 4-304 0,5 3 0 0,0 1 0 0,3 1 0 16,3 0 192-16,-1-6-32 16,7 1 0-16</inkml:trace>
  <inkml:trace contextRef="#ctx0" brushRef="#br0" timeOffset="27827.4">13756 9750 22111 0,'3'0'1968'0,"-1"2"-1584"16,3 0-384-16,2 0 0 0,2 1 512 0,-1 0 32 16,10 3 0-16,8-1 0 31,-26-5-1088-31,0 0-224 0,101 40-32 0,-101-40-16 0,0 0-2816 0,0 0-560 0,77 64-112 0,-65-48-32 0</inkml:trace>
  <inkml:trace contextRef="#ctx0" brushRef="#br0" timeOffset="28001.12">14524 10121 12895 0,'4'9'1152'0,"-3"0"-928"16,3-4-224-16,1-2 0 0,2 3 1408 0,-2-3 224 0,-5-3 48 0,0 0 16 15,0 0-1696-15,105 58-400 0,-105-58-48 0,71 17-16 16,-39-20 464-16</inkml:trace>
  <inkml:trace contextRef="#ctx0" brushRef="#br0" timeOffset="28204.89">15599 9782 15663 0,'-8'-9'1392'0,"2"4"-1120"15,3-1-272-15,3 5 0 0,0-1 2432 0,2 2 448 16,1 0 64-16,4 0 32 0,3 2-1712 0,8-2-352 16,-1 1-64-16,1 1-16 15,1-2-2240-15,-2 4-464 0,4-3-96 0,-3 1-16 0</inkml:trace>
  <inkml:trace contextRef="#ctx0" brushRef="#br0" timeOffset="28377.99">16479 9888 20271 0,'2'9'896'0,"3"-4"192"0,-1 2-880 0,1-2-208 0,0-5 0 0,-1 4 0 0,4 1 368 0,3 0 16 31,-11-5 16-31,0 0 0 16,0 0-1056-16,87 31-224 0,-68-29-32 0,-1-2-16 15,-1 0-1552-15,0-3-304 0,1-1-64 0,-1 2-16 0</inkml:trace>
  <inkml:trace contextRef="#ctx0" brushRef="#br0" timeOffset="28835.28">16425 10700 20271 0,'-3'7'1792'0,"3"-2"-1424"0,3-2-368 0,1-1 0 0,-3-2-160 0,3 5-96 16,1 4-32-16,2 3 0 15,-7-12-2400-15,0 0-496 0,0 0-80 0,26 78-32 0,-20-67 2592 0,-5 1 528 16,1-7 176-16,0-1 0 0,-2-1 0 0,-2-3 0 16,0 0-144-16,1 0 144 0,-3 2 0 0,2-2 0 15,-1 4-128-15,-1-1 128 0,3-1 0 0,-6 5 0 16,5 3-128-16,-2-1 128 0,-1 0 0 0,2-6-128 0</inkml:trace>
  <inkml:trace contextRef="#ctx0" brushRef="#br0" timeOffset="28977.2">16279 11236 26719 0,'-18'5'2368'0,"6"-1"-1888"0,10-3-480 0,4 3 0 16,2-4 480-16,-1 5 0 0,-3-1 0 0,-3 4-5920 31,-3 6-1168-31,3-2-240 0</inkml:trace>
  <inkml:trace contextRef="#ctx0" brushRef="#br0" timeOffset="29559.64">14745 12291 9215 0,'-8'0'816'0,"1"0"-656"0,3 0-160 0,4 0 0 16,0 0 352-16,0-1 32 15,-9-3 16-15,1 4 0 16,-3-1-1104-16,-1-3-240 0,-2 1-32 0,4 3-16 15,-4 7-208-15,3-6-32 0,-3 4-16 0,4 2 0 0,-1 2 1504 0,3-4 320 16,-1 6 48-16,0-2 16 0,4 1-784 0,5-1-160 0,0-2-16 0,-14-9-16 16</inkml:trace>
  <inkml:trace contextRef="#ctx0" brushRef="#br0" timeOffset="29780.83">14453 12706 9215 0,'-9'9'816'0,"4"-6"-656"0,1 2-160 0,4-1 0 0,0-4 1280 0,-3 5 208 15,1 2 48-15,-7 4 16 16,2-3-800-16,-1 4-176 0,1-3-16 0,0-4-16 31,1-5-1552-31,-2 4-304 0,-1-4-64 0,0 0-16 0,1-4-464 0,-1 4-80 0,0 0-32 0,-1-3 0 16,1 3 640-16,0 0 128 0,1 0 32 0,-5 0 0 0,5 0 1024 0,-3 0 144 0,2 0 144 0,1 0-16 15,1 0 512-15,-2 3 128 0,4-3 0 0,-6 0 16 16</inkml:trace>
  <inkml:trace contextRef="#ctx0" brushRef="#br0" timeOffset="29985.23">13940 12946 21183 0,'-17'11'944'0,"8"-4"192"0,2-2-912 0,5-1-224 0,2-3 0 0,0-1 0 0,0 0 0 0,0 5-128 16,0-1 128-16,0 1-208 16,0-1-1968-16,-3-1-400 0,1-1-80 0,0-2-16 0,4-5 2112 0,-10-4 432 15</inkml:trace>
  <inkml:trace contextRef="#ctx0" brushRef="#br0" timeOffset="94188.47">22601 7908 14735 0,'-5'8'1312'0,"3"-3"-1056"0,4-5-256 0,3 0 0 0,-2 0 880 0,4 0 112 32,6 0 32-32,4 0 0 0,6 0-688 0,6-5-128 0,-1-3-16 0,4-3-16 0,-1-5-432 0,2-1-64 15,0 0-32-15,4-6 0 0,1 0 160 0,4 1 16 16,-6-1 16-16,5 2 0 16,-3-2 576-16,2 3 112 0,0 0 32 0,4 1 0 15,-1 0 528-15,6 2 96 0,-49 17 32 0,98-30 0 0,-98 30-496 0,92-31-80 31,-92 31-32-31,89-33 0 0,-89 33-464 0,92-30-144 0,-92 30 0 0,87-28 0 16,-87 28 0-16,101-24 0 0,-101 24 0 0,112-28 0 0,-112 28 0 0,111-26 0 16,-111 26-128-16,101-30 128 0,-101 30 0 0,96-31 0 0,-96 31 0 15,100-32 0 1,-100 32 320-16,95-27 48 0,-42 11 16 0,-53 16 0 0,115-26 384 0,-115 26 96 0,115-26 16 0,-115 26 0 16,106-23-112-16,-106 23-32 0,105-23 0 0,-105 23 0 31,102-26-432-31,-102 26-96 0,119-29-16 0,-56 9 0 0,6 7-192 0,1-3 0 15,-4 0 0-15,-3-1 0 16,-2-4 0-16,-3 3-160 0,1-1 160 0,0-2-128 16,-59 21-192-16,106-31-16 0,-106 31-16 0,124-31 0 0,-124 31 16 15,127-30 0-15,-69 16 0 0,-58 14 0 16,97-29-176-16,-97 29-48 0,84-23 0 0,-84 23 0 16,75-23 288-16,-75 23 48 0,77-22 16 0,-77 22 0 0,82-21 208 0,-82 21 0 15,83-21 0-15,-83 21-144 0,82-19 144 0,-82 19 0 16,73-13 0-16,-41 8 0 0,-5 2 0 0,3-2 0 15,-2 1 0-15,0-1 0 0,3 0 0 0,-3-4 0 16,2 2 0-16,1-2 0 0,-1 2 0 0,1 0 0 16,0-1 0-16,-31 8 0 0,0 0 0 0,107-20 0 15,-107 20 0-15,78-15 0 0,-78 15 0 0,89-23 128 16,-45 9-128-16,1 2 0 0,-8-4 0 0,1 1 0 16,0-3 0-16,-1 4 0 0,-2-3 0 0,-1 5-128 0,-2-2 0 0,-4 0 0 15,1 5-144-15,-29 9-32 0,0 0 0 0,93-17 0 16,-93 17 304-16,0 0 0 0,92 0-128 0,-92 0 128 15,0 0 0-15,106 7 0 0,-106-7 0 0,0 0 0 16,98 1-272-16,-98-1 48 0,0 0 16 0,80-3 0 16,-57 1 64-16,-2-1 16 0,1 1 0 0,1-2 0 15,1 1 128-15,-1-1 0 0,0 3 0 0,1-3 0 16,-24 4 272-16,0 0-16 0,82-10 0 0,-82 10 0 16,0 0-80-16,96-12-32 0,-96 12 0 0,0 0 0 15,97-14-144-15,-97 14 0 0,0 0 0 0,88-16 0 16,-62 9 0-16,-2 0 0 0,0-2 0 0,-1-1 0 0,0-2 0 15,3 0 0-15,-3 1 0 0,3-1 0 0,0 3 0 0,-3-1 0 16,3 1 0-16,-4 2 0 0,-4-2-400 0,-1 4 32 16,1 2 16-16,-4-4 0 15,-1 0-224-15,0 3-32 16,-1-1-16-16,2 2 0 0,-2-3 496 0,-2 5 128 0,3-3 0 0,-5 1 0 16,3 3 0-16,1 0 0 0,-3 0 0 0,-1 0 0 0,1 0 0 0,-4 0 0 15,1 0 0-15,1-2 0 16,-6 2-480-16,3 0 32 0,-1-4 0 0,1 4 0 0,1-3 128 0,-2-2 48 15,4 1 0-15,0-1 0 0,2 1 272 0,-2-1 0 16,4-3 0-16,-3-1 0 0,3 5 0 0,1-1 0 16,-3 0 0-16,-1 0 0 0,1 1 0 0,-4 1 0 0,4 1 0 0,-9-2 0 15,2 4 0-15,0-3 0 0,-1 3 0 0,3 0 0 16,-4 0-192-16,1-2-96 0,3-1-16 0,-1 3 0 31,3-4-208-31,-3 4-32 0,2 0-16 0,-1 0 0 0,1 0 304 0,-1 0 64 0,1 0 16 0,-2 0 0 16,-1 0 176-16,2 0 0 0,-3 0 0 0,3 4 0 15,-1-4 0-15,1 0-240 0,1 0 64 0,-5 3 16 16,3-1-160-16,-1-2-48 0,2 0 0 0,-4 3 0 16,0 1 112-16,0-2 0 0,1 1 16 0,-1 2 0 15,4-1 240-15,-4-2 0 0,3 1 0 0,-3-3 160 16,2 4-160-16,0-3 160 0,0 1-160 0,1-2 160 31,-3 0-1008-31,2-2-208 0,-2 1-32 0,0-3-16 0,3 2 864 0,-3-5 240 0,0 2 0 0,0 2 0 16,4-3-144-16,-4 3 144 0,5 1-192 0,-1-1 192 0,-3-1 0 0,3 4 0 15,-1-5 0-15,2 5 0 0,1 0 352 0,-3 0-16 16,-3 0 0-16,2 0 16 0,0 4-352 0,-4-3-128 16,2 3 0-16,0-4 128 15,-2 5-512-15,4-2 0 0,0-3 16 0,3 4 0 0,-3-2 80 0,5-2 16 0,-4-2 0 16,4-2 16-16,0 4 128 0,-2 0 16 0,-1-3 16 16,-3 3 16-16,3 0-32 15,-4 0 0-15,0 0 0 0,0 0 0 0,0 0 112 0,-5 0 128 0,1 0-208 0,1 0 208 16,1 0 160-16,-1 0 160 0,-3 0 16 0,1 0 16 15,2 3-352-15,-3-3 128 16,3 4-128-16,-1-4 0 0,3 2-256 16,-1-2-128-16,0 0-16 0,2 0 0 0,0 0-368 0,-3 0-64 15,3 0 0-15,-2 3-16 0,2-3 672 0,0 4 176 0,-2-3 0 0,2 5 0 16,-2-3 768-16,2 4 160 0,-5 4 32 0,2-3 16 16,-2 6-208-16,-4 4-32 15,2-3-16-15,-2 1 0 0,2-4-288 0,-2 6-64 0,1-5-16 0,1 1 0 0,2-1-352 0,-4-1 0 16,4 2 0-16,-4-2 0 0,0-2 0 0,2 4 0 15,-2-2 0-15,1 2 0 16,-3 2 0-16,3-2 272 0,-6 0-32 0,1 3-16 0,0 1 496 0,-1-1 112 16,-2 2 0-16,-2 2 16 0,5 0-144 0,-1-2-16 15,-4 7-16-15,4 1 0 0,-3 2-160 0,-1 4-16 16,1-1-16-16,-4 2 0 16,4 1 96-16,-1 0 0 0,1 2 16 0,1 1 0 15,-1 2 48-15,-1 0 0 0,1 0 0 0,3-5 0 16,5 3-464-16,0-5-176 0,2 1 128 0,2-3-128 0,2 4 0 0,-2 0-320 0,-1 1 48 0,-2 1 16 31,-1-2-768-31,0-1-128 16,-5 6-48-16,2-1 0 0,-2 1 976 0,-2 7 224 0,1 2 0 0,-3 1 0 0,1-1 400 0,-1 0 96 15,-4-2 16-15,-1-2 0 0,2-1-128 0,-5-1-32 0,3 2 0 16,-3-1 0-16,4-4-176 0,-5 0-48 0,1-5 0 0,4-6 0 31,-1-1-128-31,2-2 0 0,4 1 0 0,-2-1 0 0,-1-4 0 0,5 3 0 0,-3-6 0 0,1 2 0 16,-1-2 144-16,1 2-144 0,0-2 160 0,-3 2-160 15,1 0 784-15,0-2 64 0,-4 4 16 0,2-1 0 0,2-1 224 0,2 2 64 16,-1-2 0-16,1-2 0 0,3-2-128 0,2 1-32 31,3-1 0-31,-1 1 0 0,3-5-576 0,2 3-112 0,-4-2-32 16,0 0 0-16,2-2-272 0,0-1 0 16,0-3 0-16,2 5 0 0,1-5-208 0,-1 1 48 15,0 0 16-15,0-1 0 16,1-2-352-16,-1-1-64 0,2 4-16 0,-4-2 0 0,1 1 144 0,1 1 32 15,-4 1 0-15,1-1 0 16,-1 3-32-16,-3-1 0 0,3 1 0 0,-1 2 0 0,1 2 432 0,-3-1 0 0,3 1 0 16,-1-2-128-16,3 0-32 0,-2 0 0 0,2-4 0 0,-2 1 0 31,2-3-688-31,-1 1-144 0,2 1-32 0,-2-1-6288 0,-1-2-1264 0</inkml:trace>
  <inkml:trace contextRef="#ctx0" brushRef="#br0" timeOffset="99266.76">28174 8998 7359 0,'-9'0'656'0,"4"0"-528"0,0 2-128 0,3-2 0 16,2-2 640-16,-2 2 80 0,-1-2 32 0,-3-1 0 0,-2 1 432 0,-1-5 96 0,5 3 0 0,1-6 16 15,5 1-848-15,-4-3-192 16,2 2-16-16,-2-4-16 0,-1-2-224 0,1 2 0 16,-5 0 0-16,2-1 0 0,-6 1 0 0,3-4 0 0,-5 1 144 0,0-2-144 15,0-2 1088-15,-4-2 128 0,-1 0 16 0,1-3 16 16,3 0-240-16,-3-2-48 0,-1-5-16 0,1 0 0 15,-1 0-624-15,-1-4-128 0,-2-1-32 0,-1-2 0 16,-1 0-160-16,-1 3 0 0,-4-4 0 0,-4 1 0 16,-1 5 0-16,0-5 0 15,-2 5-144-15,0-5 144 0,4 5 0 0,-6-2 0 16,3 1 0-16,-1-6 0 0,0 2 384 0,4 0 96 16,-1-4 16-16,6-4 0 0,0 2 112 0,0-9 32 0,3 6 0 0,-1-4 0 0,1 3-464 0,0-2-176 15,1-1 128-15,-3 5-128 0,3-1 0 0,-3-3 128 16,-4-1-128-1,-1-4 0-15,2 3 256 0,-7 0-16 16,4 2-16-16,-4-1 0 0,0 1 160 0,-1-2 16 16,1-3 16-16,-9-1 0 0,4 1-96 0,0 3-32 15,5-2 0-15,-1 7 0 0,1 1-128 0,2-1-32 0,1 0 0 16,4 0 0-16,2 2-128 0,-3 4 0 0,1 3 0 0,-4 0 0 16,3 1 0-16,1-1 0 0,-3 4-144 0,3 1 144 15,0 0 0-15,-2 0 0 0,2 0 176 0,-3 2-176 16,0-2 0-16,-4 0 0 0,3 1 0 0,3 2 0 15,1-3 128-15,2 1-128 0,-4-1 0 0,4-2 0 16,3 2 0-16,1 1 0 0,-3-3 0 0,6-1 0 16,-2 3 0-16,2-2-144 0,-2 1 144 0,2-3-192 15,-7-1 192-15,3 4-208 0,-1-3 80 0,1 3 128 16,4-3 0-16,-4 3 0 0,4 3 0 0,2-2 128 16,-3 2 128-16,0 0 32 0,0 0 0 0,-6 0 0 15,4 1-160-15,-5 4-128 0,1 2 192 0,-2 0-192 0,2 3 0 0,0-3 0 16,2 5 0-16,-1-1 0 0,8 3 192 15,0-2-192-15,3-2 192 0,3-1-192 0,4 1 160 16,0-3-160-16,2 2 128 0,0-1-128 0,1 1 0 0,-1-2 0 16,0 0 0-16,-2-6 0 0,2-1 0 0,-4-2 0 15,4-5 0-15,1 0 0 0,-1 4 0 0,1-3 0 16,-1 4 0-16,2 1 0 0,-2 1-256 0,1-2 32 16,-1-2 0-16,-2-1 0 0,2 3-48 0,-1-5-16 15,-1 0 0-15,2-7 0 0,5 3 32 0,0-10 0 16,4-3 0-16,-4-1 0 15,3 4-736-15,-1-1-144 0,1 4-16 0,1 1-16 0,1 10 864 0,-5 5 304 0,2 3-192 16,-4 6 192-16,2 0 0 0,-9 2 0 0,2-1 0 0,-3 3 0 16,1-4-160-16,-3-1 160 0,-4 3-160 0,-3 0 160 31,0 4-960-31,-2 0-112 0,2 2-16 0,3 1 0 0,2 3 1264 0,4 2 240 0,-2 1 48 0,1 2 16 16,2 1-288-16,-1-1-48 0,3 0-16 0,-2 1 0 15,1-1-128-15,-1 0 0 0,2 4-160 0,0-2 160 16,0 0-240-16,2 0 48 0,0-2 16 0,1 4 0 15,1-4 176-15,-1-1 0 0,2 0 0 0,2-1 0 0,-5-1 0 16,3-2 0-16,1-3 0 0,1 3 0 0,-6-2 0 0,3-3 0 16,-2-2 0-16,-2-2 0 0,0-5 0 0,-4-3 0 15,3-2 0-15,-3 7-128 0,-3 3 128 0,-3 6 0 16,1 3 0-16,-1 5-128 16,-1 0 128-16,-1 6 0 0,-2-2 0 0,2 1 128 0,-2-1-128 0,2 1 0 15,1-1 0-15,1 5 0 16,3 0 0-16,-2-1-128 0,2-1 128 0,1 2-192 0,-1-2-32 0,1-1-16 15,5 1 0-15,-6-2 0 16,5 1 240-16,-3 1 0 0,1-1 0 0,-1-1 0 16,0 2 0-16,2-1 0 0,-3-1 0 0,1-1 0 0,2 2 0 15,-4-3 0-15,2 6 128 0,1-3-128 0,1-2 0 0,-1 0 0 16,4-2 0-16,-2-2 0 0,4-2 0 0,0 3 0 0,0 2 0 0,5-2 0 16,-4-1 0-16,1 2 0 15,3 0 0-15,-2 0 0 0,2-2 0 0,0 4 0 0,0-3 0 16,0 4 0-16,0-5 0 0,0 2 0 0,0-1 0 0,2-3 0 15,-2 1 0-15,3-4 0 16,-3 2 0-16,0-1 0 0,0 0 0 0,0 2 0 0,4-1 0 16,-2 0 0-16,5-2 0 0,-6 2 0 15,3-2 0-15,-1 1 0 0,-1-1-192 0,-2 6 48 16,3-1 16-16,-3 4 0 0,2 1 128 0,-2-1 0 0,2 5 160 0,-2-2-160 0,0 2 240 0,2 0-48 31,1 2-16-31,-1 2 0 0,0-3-176 0,3 3 0 0,-2-4 0 16,3 3 128-16,-3-1-128 0,2-2 192 0,1 4-192 0,-1-1 192 15,2-1 192-15,-2 1 64 0,0 1 0 0,0 1 0 16,2 0 128-16,-1 0 48 0,-1-1 0 0,2 5 0 16,-2-1-192-16,0 1-48 0,2 5 0 0,-2-5 0 0,-1-1-208 15,1 5-48-15,4-3-128 0,0 0 192 0,-1 1-192 0,1-2 0 16,1 3 0-16,3-2 0 0,1-1 0 0,1 3 0 16,1-1 128-16,1-3-128 0,1 5 304 0,3 0 16 15,-4 3 0-15,1-2 0 0,1 0 832 0,-2 0 160 16,4 3 32-16,-2 1 16 0,-1-1-1584 15,3 1-320-15,-4 3-64 16,0-4-16-16,3 2 624 0,-3-1 288 0,1 4-32 0,-1-4 0 0,2 2 0 16,2-4-16-16,0 2 0 0,-21-18 0 0,0 0-240 0,0 0 128 0,111 57-128 0,-111-57 0 15,0 0 0-15,96 30 0 16,-96-30 0-16,0 0 0 0,91 29 0 0,-91-29 0 0,0 0 0 0,0 0-160 0,113 40 160 0,-113-40 0 31,0 0 0-31,0 0 0 0,101 58 192 0,-101-58-16 16,0 0-16-16,0 0 0 0,87 66-160 0,-67-49 0 15,-7-3 0-15,3 0 0 0,0 4 0 0,0-4 0 16,-3 1 0-16,1-1 0 0,2-2 0 0,-2 2 0 16,3 0 0-16,1-2 0 0,-4 2 0 0,3 0 0 15,1 0 0-15,1-2 0 0,2 6 0 0,-2-4 256 16,-2 1-32-16,4-1-16 0,-21-14 112 0,0 0 0 16,0 0 16-16,89 79 0 0,-89-79-144 0,0 0-16 15,84 59-16-15,-84-59 0 0,0 0-160 0,92 58 0 0,-92-58 0 16,0 0 0-16,101 52 0 0,-101-52 0 0,0 0 0 0,101 35 0 15,-101-35 0-15,0 0 0 0,101 17 0 0,-101-17 0 16,0 0 0-16,98 10 0 0,-98-10 0 0,0 0 0 16,94 18 0-16,-94-18 0 0,0 0 0 0,0 0 0 15,115 49 0-15,-115-49 0 0,0 0 0 0,0 0 0 16,106 61 0-16,-106-61 0 0,0 0 0 0,0 0 0 16,94 64 0-16,-71-48 0 0,-5-1 0 0,1 1 0 15,2-4 0-15,-2 4 0 0,2 0 0 0,0 1 0 16,1-1 0-16,-22-16 0 0,0 0 0 0,0 0 0 0,101 64 0 0,-101-64 0 15,0 0 0-15,80 56 0 0,-80-56 0 0,0 0 0 16,75 63 0-16,-75-63 0 16,0 0 0-16,84 69 0 0,-84-69 0 0,0 0 0 0,84 75 0 0,-84-75 0 15,0 0 0-15,82 70 0 0,-82-70 0 0,0 0 0 16,81 57 128-16,-81-57-128 0,0 0 0 0,84 46 0 16,-84-46 0-16,0 0 128 0,89 38-128 0,-89-38 0 15,0 0 0-15,0 0 128 0,112 43-128 0,-112-43 0 16,0 0 0-16,0 0 0 0,108 47 0 0,-108-47 0 15,0 0 0-15,0 0 0 0,102 58 0 0,-102-58 0 16,0 0 0-16,0 0 0 0,93 59 0 0,-76-45 0 0,2 0 0 16,-1 2 0-16,-3-2 0 0,1 0 0 15,0 0 128-15,-2-1-128 0,0 0 0 0,-2 1 0 0,0-6 0 16,-1 6 0-16,1-2 0 0,-2 1 0 16,-1-1 0-16,3-2 0 0,-3 2 0 0,0-1 0 15,-1-2 0-15,-3-1 0 0,4 6 0 0,-2-7 0 0,2 2 0 0,1-4 0 16,-1 4 128-16,0 1 0 15,-4-3 0-15,2-2 0 0,2 4-128 0,-1 0 192 0,1-4-192 0,2 4 192 16,-3 0-192-16,1-1 0 0,-4 1 0 0,4 0 0 16,-2-2 0-16,0 0 0 0,0-4 0 0,2 6 0 15,-1-4 0-15,1-1 0 0,1 1 0 0,3 2 0 0,-3-2 0 0,1 0 0 16,2 2 0-16,-2 0 0 16,1-3 0-16,-3 4 0 0,0-1 0 0,-1 0 0 0,1 2 0 0,-4 0 0 15,4-1 0-15,-6 1 0 0,-1 0 0 0,2-1 0 16,-1 5 0-16,2-3 0 0,-1-1 0 0,1 0 0 15,4-1 0-15,-4 4 0 0,7-3 0 0,-3 2 0 16,1-3 0-16,3 1 0 0,-3 0 0 0,0-2 0 16,-1 1-144-16,0-1 144 15,-2 0-160-15,0-1 32 0,-2 2 0 0,0-3 0 0,2 2 128 0,-2-1 0 0,1 2 0 0,1-2 0 16,0 2 0 0,1-1 0-16,1 2 0 0,0-4 0 0,0 0 0 0,-3 2 0 15,3 0 0-15,-4-3-128 0,4 1-128 0,-5-1 0 16,1-1-16-16,-3-1 0 0,1 1 112 0,1 1 32 15,-3-2 0-15,1 3 0 0,3-2 128 0,-5 1 0 16,2-1 0-16,0-1 0 0,-1 1 0 0,-1 1 0 0,4-2 0 0,-4 1 128 16,-4 2-128-16,4-1 0 0,-1-2 0 0,1-2 0 15,-2 3 0-15,2-3 0 0,-2 0 0 0,2 0 0 16,0 0 0-16,-3-3 0 16,3 3 0-16,-2-6-128 0,2 3 128 0,0-2 0 15,-2-1-144-15,2 1 144 0,-1-2-272 0,1 4 16 0,-4-2 0 0,2-1 0 0,1 3 256 0,-1-2-192 16,2 5 192-16,-4-4-160 15,3 2 160-15,-1-1 0 0,0 3 0 0,2 0 0 0,-5 0 0 0,3 0 0 16,0 0-144-16,-3 0 144 16,2 0-208-16,-3 3 16 0,3-1 16 0,-2-2 0 15,1 4-16-15,4-4 0 0,-3 0 0 0,1 0 0 32,2-4-656-32,0 2-144 0,-3-1-32 0,-1-2 0 15,2 1 48-15,-1 1 0 0,-1-3 0 0,3 6 0 0,-3-3 656 0,2-2 144 0,2 1 32 0,0-1 0 0,6 3 144 0,-5-1 0 16,6-1 0-16,-3 4 0 15,3 0-1088-15,0 0-176 0</inkml:trace>
  <inkml:trace contextRef="#ctx0" brushRef="#br0" timeOffset="100247.2">29305 6854 7967 0,'-2'5'704'16,"2"-5"-560"-16,0 4-144 0,0-4 0 15,0 0 0-15,0 0 0 0,0 3 288 0,0-1 144 0,-4 1 16 0,3 2 48 16,-3 2-272-16,-1 0-48 0,-2 0-16 0,2 2 32 16,-6 0-64-16,1-1-128 0,-1 3 192 0,-3 1-32 15,2 6-160-15,-2-5 0 0,0 1 144 0,2-1-144 16,-2 1 240-16,2-2-48 0,3-2-16 15,1-1 16-15,-3 1 64 0,4-3 16 0,2 5 0 0,0 1 32 16,-2 1 80-16,2-2 0 0,-2 3 16 0,0 3 16 16,-2 6-112-16,0 1-32 0,-3 1 0 0,2 5 32 15,-3 4-304-15,-1 0 0 0,-3 8-208 0,3 1 208 16,-2-1-288-16,-1 3 48 0,0-3 16 0,-1-1 32 16,2-4 32-16,-3 2 16 0,4 1 0 0,1-7 144 0,3 1 0 0,1-3 256 15,-4 2 0-15,2 1 0 0,3 0 80 0,-3 0 16 16,1-2 0-16,-3 2 0 0,2 3-352 15,-2-1 0-15,-3 3 0 0,1 2 0 0,0-1 0 0,1-1-160 16,1 4 160-16,-4-4 0 0,4 2 0 0,0-2 0 16,2 0 0-16,0-3 0 0,3-6 0 15,1-2 0-15,2 1 0 0,3-2 144 0,-2-2-304 0,-1-3-64 16,1-1-16-16,2 1 0 16,-6-4-736-16,4 0-160 0,-4-1-16 0,0 1-16 0,1-3 704 0,-1-2 144 0,0 3 16 0,-3-3 16 15,7 3 656-15,-4-3 128 0,0 4 16 0,1-1 16 16,-1-3 0-16,4-2 0 0,-4 2 0 0,2 2 0 15,0-1-112-15,4 1-32 0,-3-2 0 16,-1 0 0-16,2 3-64 0,2-3-32 0,-3-1 0 0,1 0 0 16,2 0 160-16,-1-1 48 0,-1-2 0 0,1-1 0 15,3 0 96-15,-3-1 32 0,1 1 0 0,1 0 0 16,-1 0-240-16,-1-1-64 0,2 3 0 0,-3-4 0 16,2-2-64-16,-3 2 0 0,3-2-16 0,3 0 0 15,0 1 112-15,-4-3 32 0,8 1 0 0,-4-4 0 16,3 0-592-16,-1-4-112 0,5 1-32 0,-2-3-9488 15</inkml:trace>
  <inkml:trace contextRef="#ctx0" brushRef="#br0" timeOffset="103073.2">28285 8547 10127 0,'-8'-5'896'0,"-1"1"-704"0,4 1-192 0,-1 1 0 16,3-2 736-16,-6 1 112 0,-5-4 32 0,-12-4 0 0,-5 1-608 0,-9-2-112 15,0 3-32-15,1 4 0 0,3 5-128 0,1 0 0 0,-2 5 0 0,8 4 0 32,-3 0 224-32,1 3 160 0,1 2 48 0,2 3 0 0,2 2 576 0,-3 2 112 0,6 2 32 0,0-2 0 15,1 5 160-15,4-4 32 0,3 6 16 16,1 0 0-16,1 0-720 0,3 3-128 0,1 4-48 0,0 9 0 16,1 1-464-16,-1 4 0 0,0 8 0 0,1 4 0 15,2 4 0-15,3 3 0 16,3 5 0-16,0-2 0 0,5-1 0 0,2-4 0 0,7-7 0 15,0-5 0-15,7-10 0 0,2-9-128 0,6-9 128 0,8-9 0 16,-37-17 0-16,0 0-128 0,120 12 128 0,-120-12 0 0,0 0 0 0,124-50-128 16,-124 50 128-16,90-68 0 0,-48 21 0 0,-3-2 0 15,-3-5 0-15,-3-3 0 0,-10 1 0 0,0-2 144 16,-3 4-144-16,-6-1 192 0,4-3 272 0,-1 1 64 16,-3-2 16-16,0 1 0 0,0 2 336 0,2 6 64 15,1-1 16-15,-3 6 0 16,0 1-528-16,-2 8-112 0,0 3 0 15,-1 1-16-15,-2 10-304 0,-4 1 0 0,2 2 0 16,-7 5 0-16,-4 2 656 0,-1-1 176 0,-4 0 48 0,-3 2 0 31,-2 2-1776-31,0-3-368 0,-3 3-64 0,-8 1-16 0,1-1 1040 0,-2 0 304 0,-4 1-128 0,-1 2 128 32,-6 1-560-32,-1-2-32 0,-2 5-16 0,0-5-12256 0</inkml:trace>
  <inkml:trace contextRef="#ctx0" brushRef="#br0" timeOffset="103752.83">29055 5250 5519 0,'-3'-6'496'0,"3"-2"-496"0,3 4 0 0,-3-1 0 0,0 3 304 0,2-5-48 15,0-3 0-15,0-11 0 0,-2 0-256 0,-2-7 0 0,-2 7-208 0,-4-1 80 16,-1 4 128-16,-8 4 0 16,-1 6 160-16,-4-1-160 0,-5 4 736 0,-2 5 48 0,1 1 16 0,-7 6 0 15,-2 4 448-15,3 4 96 16,-6 3 0-16,1 1 16 0,3 7-464 0,1 4-80 0,-4 6-32 0,12 3 0 16,0-3-208-16,1 10-64 0,-2 4 0 0,9 4 0 15,4 0 96-15,2 2 16 0,8-2 0 16,5-2 0-16,9-3-496 0,5-2-128 0,0-7 0 0,8-4 0 15,8 1-144-15,7-4-112 0,10-5 0 0,-47-28-16 16,111 40-304 0,-111-40-48-16,131 16-16 0,-131-16 0 0,108-23 352 0,-108 23 64 0,82-47 16 0,-51 17 0 15,-5-1-48-15,-5-2-16 0,2 0 0 0,-7-7 0 16,1-4 272-16,-1-4 272 0,-2-1-48 0,-6 4-16 16,3 1 544-16,-3-1 96 0,-1 3 32 0,-1-2 0 15,-1-1-384-15,-3 2-80 0,-1-3-16 0,-1-1 0 0,-1 2-400 0,-1 1-272 16,0 4 32-16,-7 9-9056 15</inkml:trace>
  <inkml:trace contextRef="#ctx0" brushRef="#br0" timeOffset="106418.57">24150 2308 3679 0,'-5'5'320'15,"5"-1"-320"1,0-4 0-16,2 3 0 0,1-3 320 0,1 2-16 15,-4 0 0-15,5-1 0 0,-2 5 64 0,3 0 16 16,-1 0 0-16,0-3 0 0,2 2 352 0,2 1 80 16,-1 2 16-16,1 1 0 0,0 7 464 0,1-2 112 15,2 5 0-15,-3-2 16 0,3 4 208 0,2-2 32 16,4 4 16-16,-3-4 0 0,1-3-368 0,3 1-80 16,6 1-16-16,1 4 0 0,2-1-736 0,-2 2-160 0,3-1-16 0,-1 3-16 15,-2 1-288-15,1 2 0 16,-3-2 0-16,0 2-144 0,-1-2 144 0,-2 5 0 15,2-1 0-15,-6 0 0 0,0-3 192 0,-3 3-16 0,4 1-16 0,-6 1 0 16,2-1 304-16,0 0 64 0,-2 4 16 0,4 4 0 16,-1 1-96-16,-1 0 0 0,0 0-16 0,0 3 0 15,2 3-304-15,-6-3-128 0,3 1 0 0,-1 1 128 16,-2-2-128-16,-1 1 0 0,0-4 0 0,-2 4 0 16,1-4 0-16,1 0 0 0,2 3 128 0,1-3-128 15,2 0 432-15,-2-5 48 0,2-3 16 0,0-3 0 16,0-1-240-16,1 3-32 0,3-1-16 0,1 1 0 0,-2-1-208 15,1-2 0-15,-1 3 0 0,1-5 0 0,-1 7-128 16,2-5 128-16,-1 2 0 0,-1-2 0 16,1 7 0-16,1-4 0 0,-2 4 0 0,4-4 0 0,-3 4 0 0,-1 3 0 15,2-1 0-15,2 3 0 0,0-2 0 0,2-1 0 16,-4 6 0-16,2-3 0 0,0 6 0 0,1-4 0 16,-4-2 0-16,4 3 0 0,-3-1 0 0,2 5 0 15,0-2 0-15,2 4 0 0,0 2 0 0,-4-1 0 16,5-1 0-16,-5-2 0 0,4-2 0 0,1 7 0 15,-1-3 0-15,3 5 0 0,2-5 0 0,-2-2 0 16,4 2-128-16,-2-1 128 0,1 1 0 0,-3-2 0 16,-3-1 0-16,-2 2 0 0,2 1 0 0,-6 3 0 0,1-3 0 0,-3 3 0 15,1 6 0-15,-6-9 144 0,6 3-16 0,-5-7 0 16,2-1 32-16,3-4 0 0,-2 3 0 0,3-6 0 16,1-8-160-16,-1 3 0 0,3-6 0 15,0 0 0-15,-2-3-128 0,3-2-64 0,-2-4-16 0,-2-7 0 16,3 3 560-16,-5-8 112 0,-6 0 32 0,1-3 0 31,-3-2-1536-31,2-2-304 0,-7-3-64 0,1 0-16 0,-3-4 1104 0,0-3 320 0,0 1 0 0,-5-4-128 16,-2-5 128-16,2-2 0 0,-4-3 0 0,-3-6 0 0,2 0-320 0,-8-6 0 15,1-5 16-15,-6-3 0 16,0 2-656-16,-1-6-144 0,-4 0-32 0,-2-3 0 31,-3-6 368-31,-5-3 80 0,-2-1 16 0,-7-1 0 0,-2 0 672 0,0-1 0 0,0 3 0 0,4-2 0 0,-2 0 0 0,2-3 0 16,1-3 0-16,-3-3 0 0,2-1 0 0,-4-4 0 15,6 4 0-15,-1-2 0 0,4 7 0 0,0-5 0 16,0 2 0-16,0-6 0 0,-4 1 0 0,4-1 0 16,2-1 0-16,1 1 0 0,0 2 0 0,3-3 0 15,4-1 0-15,-1 3 0 0,-1-3 0 0,1 3 0 16,1-1 0-16,2 0 0 0,2 2 0 0,2 4 0 16,-1 1 0-16,5 4 128 0,-1 3 128 0,1 6 48 0,0 6 0 0,-3 11 0 15,0 6 16-15,-3 14 16 0,0 8 0 16,-2 12 0-16,4 7 160 0,-2 11 16 0,-1 6 16 0,5 11 0 15,3 0 240-15,1 13 64 16,6 6 0-16,7 4 0 0,5 3-32 0,5 3 0 0,9 2 0 0,3-3 0 16,8 0-560-16,6-2-112 0,2 5-128 0,6 0 176 15,4 0-176-15,1-1 0 0,-4-1 0 0,3-4 0 16,3-3 128-16,-1-3 0 0,2 3 0 0,-2 1 0 16,-3-6 224-16,0 2 32 0,0 7 16 0,-2-3 0 0,0 4-160 15,0-1-48-15,0 4 0 0,-2-6 0 0,3 2 0 16,-1-4-16-16,0 1 0 0,-4-2 0 0,3-1-176 15,1 1 0-15,-2-2 0 0,2 2 128 16,-3-7-128-16,3 3 0 0,0 5 0 0,3 3 0 0,4 0 0 0,-3 1 0 16,1 0 0-16,1-1 0 0,1 2 0 0,-4-1 208 15,-1 5-48-15,-4-1-16 0,-3-6 176 0,-2 2 16 16,6-3 16-16,-4-1 0 0,5 1-192 0,-5-6-32 16,-1-3-128-16,1 3 192 0,2 2-192 0,-2 2 0 15,1-2 0-15,3 3 0 0,-3 0 0 0,3 1 0 16,-5-1 0-16,-1 1 0 0,2-2 0 0,-5 1 0 15,1 4 0-15,-5-2 0 0,-3-1 0 16,-2-1 0-16,2 4 0 0,-4-3 0 0,2-3 0 0,-4-4 0 0,2-2 0 16,2 3 0-16,0-3 208 0,-5-2-48 0,0-5-16 15,1-1 0-15,-3 1-144 0,-2 0 0 0,2 0 0 16,-5-2 0-16,1 0 0 0,2-5 0 0,-3-2 0 0,3-2 0 16,-1-3 0-16,1-2 0 15,0-1 0-15,2-6 0 0,0 0-128 0,-2-2 128 0,2-5 0 0,-5 2 0 16,-4-5-192-16,0 0 16 0,-5 0 16 0,-1-3 0 15,-3 1-16-15,-1-3 0 16,0 3 0-16,1-5 0 0,-3 1 176 0,2-3 0 0,2 2 0 0,1-4 0 16,-2 2 0-16,3-3 0 0,1 3 0 0,0-4 0 0,0-1 0 15,0-4-160-15,0-1 160 0,-4-6-208 16,1 2-192-16,1-3-48 0,-5-2 0 16,2-2 0-1,-1 2-192-15,-2-6-64 0,-6-1 0 0,2-2 0 16,-1 2-32-16,-1-4-16 0,-3-1 0 0,-2 0 0 0,1 1 336 0,-4-3 64 0,-3-7 16 0,-1-7 0 15,-2 2-80-15,2-4-16 0,0-2 0 0,0-3 0 32,3 2-128-32,1-2-16 0,-5-2-16 0,5-3 0 15,1-5-176-15,-2-2-48 0,1-2 0 0,-5-2 0 0,5 0 432 0,1 8 96 0,-2-5 16 0,6 6 0 0,-1 0 32 0,4-1 16 16,-3 4 0-16,0 6 0 0,3 3 0 0,1 9 0 0,0 5 0 0,-3 4 0 16,5 12-96-16,-3-2-32 15,4 9 0 1,0 1 0-16,4 4 352 0,-1 2 0 0,6 3 0 0,1 4 0 15,0-2 0-15,5 9 0 0,5 3 0 0,6 2 0 16,3 3 0-16,6 6 0 0,6 0 0 0,5 3 0 16,5 5 144-16,0 4-144 0,8 0 160 0,-5 3-160 15,1-1 0-15,-7 3 0 0,4 3 0 0,-3 1 0 16,-8-2 0-16,0 1 0 0,-1 6 0 0,-6 1 0 0,-3-1 144 16,-9 3-144-16,2 4 128 0,-5 2-128 0,1 3 400 0,-3 0 0 15,-1 1 0-15,-1 3 0 0,2-3 256 0,-2 1 48 16,0-2 16-16,4 0 0 0,3-3-240 15,2-4-48-15,2 1-16 0,3-2 0 0,2-3-288 0,3-1-128 16,6-2 0-16,-2-7 128 0,7-5-128 0,0-7 0 16,3-2 0-16,-5-4-176 0,2 1-64 0,-4-6-16 15,-31-17 0-15,0 0 0 0,96 30-16 0,-96-30-16 16,0 0 0-16,94 5 0 0,-94-5 288 0,0 0-192 16,0 0 192-16,117-14-160 0,-117 14-48 0,0 0-16 15,0 0 0-15,115-26 0 16,-115 26-304-16,0 0-64 0,0 0-16 0,111-26 0 15,-84 21-512-15,-1 1-96 0,0-1-32 0,-5-4 0 16,1 6 272-16,1-4 48 0,-4 0 16 0,2-2 0 16,-3 6 240-16,-1-4 48 0,0 0 16 0,1-2 0 0,-4 0 416 0,3-1 192 0,-5-2-160 15,2 3 160-15,0-1 0 0,-1 1 0 0,-5-3 0 0,1 3 160 16,0-1-160-16,-1-1 192 0,-1-3-192 0,0 4 192 16,2-2-16-16,0-6 0 0,-4 4 0 0,4-3 0 15,-4-6-176-15,4-1 192 0,3-4-192 0,-2-2 192 16,2-1-192-16,1 0 0 0,2-4 0 0,3 0 0 0,-1-2 0 0,4-6 0 15,0 3 0-15,7-7 0 0,-2-4 352 0,4-4-16 16,6-5 0-16,-1-6 0 0,2-4-112 0,-2 1-32 16,-4 1 0-16,0-2 0 0,-1-1-192 15,-4 1 0-15,0 7 0 0,-1 4 0 0,-1 5 0 16,-5 5 0-16,-1 9 0 0,-4 6 0 0,-4 6 0 0,-3 2 0 16,0 5 0-16,-2 3 0 0,-1 1 240 0,-1 6-48 15,2-1-16-15,-3 3 0 0,2 1 304 0,-4-1 64 16,3 4 16-16,-3-2 0 0,2 2-432 0,1-1-128 0,-3 3 0 15,0 1 0-15,4-1 0 0,-4 6 0 16,0-1 0-16,0 3 0 0,0 4 272 0,-4 3 0 16,1 2 0-16,-2 3 0 0,-1 6 464 0,-6 3 96 0,-2 5 0 0,-3 8 16 15,-1 4 0-15,-4 3 0 0,1 6 0 0,-2 5 0 16,0 8 288-16,-3 3 48 0,4 5 16 16,-1 0 0-16,-1 4-240 0,1-1-64 0,-5 8 0 0,2 1 0 15,0-3-656-15,-7-2-240 16,0-1 144-16,0-4-144 0,5-4 0 0,-4 0 0 0,3-1 0 0,2-13 0 15,8-1 0-15,2-10 0 0,5-8 0 16,3-14 0-16,4-1 0 0,1-14-144 16,3-8 144-16,6-9-160 15,-2-5-1392-15,2-13-288 0</inkml:trace>
  <inkml:trace contextRef="#ctx0" brushRef="#br0" timeOffset="107139.81">29306 4692 11055 0,'7'-8'480'16,"0"-1"112"-16,4 2-464 0,-2 0-128 0,-3 0 0 0,0 5 0 0,-1-5-128 0,7-1-64 0,0-6 0 0,2-4 0 31,-10 4-176-31,-11-3-32 0,-7 8-16 0,-9-1 0 0,-10 3 656 0,0 2 128 16,-9-2 16-16,0-2 16 0,-6 0 1040 0,-1-5 208 16,0 4 32-16,2-6 16 0,-2-1-224 0,0-6-64 15,1 4 0-15,-8-4 0 0,2-3-848 0,-4-4-176 16,2 4-48-16,6 0 0 0,-1-2-336 0,1-1-256 15,-8-3 32-15,3-2 16 16,1 2-432-16,-4 1-96 0,-5-6-16 0,-3-1 0 16,-4 3 176-16,-1 0 16 0,5 4 16 0,-2-4 0 0,3 0 192 0,1 0 32 0,1 4 16 15,-1 3 0-15,-3 2-32 0,-6 3-16 0,-2 3 0 16,0-3 0-16,6 5 352 0,-6-4 0 0,3 1 0 0,4-2 0 16,4 2 288-16,3-1-32 0,-5-1 0 0,-1-3 0 15,-6 0 176-15,5 0 16 0,2 1 16 0,5-4 0 16,7 6-240-16,2-6-48 0,-2 1-16 0,7-4 0 15,-2-1 288-15,5-2 48 0,1-1 16 0,-6 1 0 16,-2 0-320-16,-1 2-48 0,-4 0-16 0,2 7 0 0,2-6-128 16,2 6 0-16,3 0 0 0,-2 2 0 0,2 1 0 15,5-1 0-15,0 6 0 0,5-4 128 16,-1 4 320-16,2 1 64 0,1-2 16 0,0-2 0 0,2 7-240 0,3-4-48 16,0 1-16-16,6 5 0 15,3-2-96-15,2 3-128 0,7 3 176 0,3-1-176 16,2 2 528-16,5-2 0 0,2 1 0 0,0 2 0 15,4-2-160-15,1 4-48 0,-1 3 0 0,3-3 0 0,0 9 0 0,3-1-16 16,2 3 0-16,0 0 0 0,2 5 208 0,4 2 64 16,1 1 0-16,5 3 0 0,1 1-320 0,4 4-64 15,6-1-16-15,0 4 0 0,-2 4 16 0,5 1 16 16,1 8 0-16,3 3 0 0,5 1-16 0,-2 9-16 16,4 1 0-16,0 1 0 0,6 8-176 0,5 4 0 0,4 2 0 0,2-3 0 15,0-1 0-15,-5-3 0 0,2-5 0 0,-5 0 0 16,3 5-192-16,0-4-128 0,1-3-32 0,5 2 0 31,2 1-1488-31,5-3-288 0</inkml:trace>
  <inkml:trace contextRef="#ctx0" brushRef="#br0" timeOffset="147745.56">11109 9108 21183 0,'-28'12'1888'0,"10"-7"-1504"0,3 2-384 0,6-5 0 16,7 1 224-16,-1-3-32 0,3 2 0 0,-6 0 0 15,-2-1 608-15,1 6 112 0,2-1 32 0,-1-5 0 0,-1 3-944 16,2 1 0-16,0-1-240 0,0 1 48 0,-2-2 192 0,1 2 0 16,1 4 0-16,0 0 0 15,2 0 320-15,-3-1 128 0,5 6 48 0,-1 2 0 16,-2 3 400-16,3 4 96 0,-1 3 16 0,0 9 0 0,2 3-464 15,-5 6-96-15,1 4 0 0,1 8-16 0,1 5-432 0,-1 3 0 0,-3-1 0 0,3 7 0 16,-2-2 0-16,-4 5 0 0,6 2 0 0,-3 1 0 16,3 8-160-1,1 0 160-15,0-1 0 0,4 1-144 0,3-4 144 0,1 7 0 0,2 0 0 0,1 4 0 16,0 8 0-16,1 0 0 0,1 6 0 0,-3-1 0 16,3 3-128-16,-3 1 0 0,1 5 0 0,-4 2 0 15,2 5-64-15,-1-3-16 0,-1-6 0 0,0-5 0 0,2 4 208 0,-2-5 0 16,2-3 0-16,4-8 0 0,1-10 0 15,2-6 0-15,3 1 176 0,2-8-48 16,2 1 0-16,5-6 0 16,1 0 0-16,-5-9 0 0,4-4-448 0,1-1-96 0,-1 0-16 0,-4-3 0 15,1 0-656 1,-6-4-128-16,-3 7-16 0,0-3-16 0,-3 5 240 0,-4-4 48 0,0 1 16 0,-2 1 0 16,-2 2 816-16,-3-2 128 0,0 6 0 0,0-6 128 15,2-3 640-15,2 0 144 0,4-2 32 0,1-7 0 0,1-5-16 0,6-7 0 16,-16-28 0-1,0 0 0-15,68 57-544 0,-68-57-96 0,0 0-32 0,91 30 0 0,-91-30-256 0,0 0 0 16,106 22-208-16,-106-22 80 0,0 0 128 0,98 18-192 0,-98-18 192 16,0 0-192-16,94 29 192 0,-94-29 0 15,0 0 0-15,104 37 0 0,-104-37 0 0,0 0 0 0,119 47 0 0,-119-47 0 16,92 33 0-16,-92-33 0 0,106 31 0 16,-106-31 0-1,107 21 0-15,-107-21 0 0,101 9 0 0,-101-9 0 0,97 5 0 0,-97-5 0 0,101 0 0 0,-101 0 0 16,110 4 0-16,-110-4 0 0,119 3 0 0,-119-3 0 15,122 11 0-15,-122-11 0 16,113 12 0-16,-113-12 0 0,96 14 0 0,-96-14 0 0,99 14 0 0,-99-14 0 0,105 17 0 16,-105-17 0-16,118 14 128 0,-118-14-128 0,129 10 320 15,-129-10-16-15,127 0 0 0,-127 0 0 16,124-10-176-16,-124 10-128 16,126-19 192-16,-126 19-192 0,142-21 0 0,-142 21 0 15,157-26 0-15,-157 26 0 0,154-32 0 0,-154 32 0 16,136-34 0-16,-136 34 0 0,134-33-128 0,-134 33-48 15,141-27 0-15,-141 27 0 0,153-15 176 0,-153 15-192 16,136-9 192-16,-136 9-192 0,126 0 192 0,-126 0 0 16,125 4 0-16,-125-4 0 0,141 8 0 0,-141-8 0 15,155 18 0-15,-155-18 128 0,141 14-128 0,-141-14 0 16,124 8 0-16,-124-8 0 0,124 7 0 0,-124-7 0 16,127-7 0-16,-127 7-128 0,138-10 128 0,-138 10 0 15,124-23 0-15,-124 23 0 0,104-29 0 0,-104 29 0 0,98-35 0 0,-98 35 0 16,92-35 0-16,-92 35 0 0,91-35 0 15,-91 35 0-15,92-33 0 0,-92 33 0 0,91-30 0 0,-91 30 0 16,83-29 0-16,-83 29 0 0,72-37-144 0,-72 37 144 31,66-40-704-31,-66 40-64 0,66-40 0 0,-66 40-16 0,61-49-384 0,-30 20-80 16,-31 29-16-16,58-53 0 0,-30 27 160 0,-2-2 16 16,0-1 16-16,0 1 0 0,0-2 608 0,-3-1 112 0,3 0 32 0,-5-6 0 0,2 2 320 0,-1-3 288 15,1 3-48-15,-2-5-16 0,-4-2 192 0,1-1 32 16,-2-1 16-16,-4-1 0 15,2-2-320-15,-2-7-144 0,0-4 128 0,-5-8-128 0,2-3 0 0,-2-6 0 16,1-4 0-16,-2-1 0 0,2 2 192 16,1-6 48-16,3-5 16 0,2-3 0 0,-3-6 448 0,4-3 112 15,-1-7 16-15,-1-1 0 0,0 2-256 0,5-6-32 16,-4-2-16-16,0-5 0 0,-2 3-528 0,0 1 0 16,2-8 0-16,-2 2 0 0,4 4 0 0,0 3 0 15,-2 3 0-15,5-1 0 0,2 5 0 0,5 4 0 16,3 3 176-16,3 8-48 0,-1 13 192 0,1 5 64 15,-5 14 0-15,3 4 0 0,-4 8-384 0,-3 0 0 0,-1 6 0 0,-1 1 0 32,-1-5-352-32,-3 3-144 0,0 1-16 0,-3-1-16 15,2-1 0-15,-4 1 0 0,2 3 0 0,-9 1 0 0,4 3 288 0,-9 4 64 0,0 2 16 16,-5 1 0 0,-4 7-208-16,-3 1-32 0,-2 1-16 0,-7 2 0 0,2-1 416 0,-7 1-128 0,0-3 128 0,-6-3 0 15,-3-3 416-15,-3 1 160 16,-4-7 48-16,0 1 0 0,1-5 208 0,-1 0 32 0,0-4 16 0,-2 0 0 15,-1-3-288-15,-2 5-48 0,-5-4-16 0,-2 8 0 16,-4 1-144-16,-8 5-16 0,-9 8-16 0,-5 4 0 0,-7 9-192 16,-2 4-32-16,0 2-128 0,-1 6 192 15,1-1-192-15,-7 0 0 0,-4-1 0 0,-4-2 0 0,6 1 0 16,2-2 128-16,4-3-128 0,2 3 0 0,-1-5 192 0,-3 2-16 16,-7 0 0-16,3-2 0 15,1-2-176-15,-3 4 0 0,3 1 0 0,-6-1 0 0,-10 3-224 0,-2-5-128 16,0 4-32-16,3-4 0 15,2-2-32-15,-5-3-16 16,-9 0 0-16,3-2 0 0,2 0 432 0,2 2 0 0,4 3 0 0,-7 0 128 0,-9 4 368 0,3 0 80 16,3 5 0-16,2 5 16 0,-2 12 80 0,-10 1 16 15,-13 1 0-15,6 5 0 0,11 2-64 0,-8-1-16 16,-3 6 0-16,-1 2 0 0,0-1 0 0,3 6 0 0,1 0 0 0,-11 1 0 16,-7 8-384-16,5 1-80 0,9 6-16 0,-6-5 0 31,-6 0-832-31,15-2-160 0,11-2-32 0,21-5-14640 15</inkml:trace>
  <inkml:trace contextRef="#ctx0" brushRef="#br0" timeOffset="162278.44">28954 11405 8287 0,'0'0'736'0,"0"0"-592"0,0-5-144 0,2 1 0 0,2 2 704 0,-1-1 96 0,1-2 32 0,1-4 0 16,5-5 208-16,2-5 48 0,6-4 16 0,-8 1 0 0,3 3-800 0,-5-2-176 16,-1 3-128-16,-2 1 192 0,-5-1 544 0,0 8 112 15,0-2 32-15,-3 3 0 0,1 4 464 0,1 0 80 16,1 1 32-16,-2 1 0 16,2 1-240-16,-4-2-64 0,1 1 0 0,1 1 0 15,2 0-624-15,-3 2-128 16,1 0-16-16,-2 4-16 0,-1-1-368 0,2 1 0 0,-6 3 0 0,4 0 128 0,-4 3-128 0,0-1 0 15,-3 7 0-15,2-2 0 16,-1 0 128-16,1-1 0 0,-4 5 0 0,2-1 0 0,-1 1 64 0,3 3 32 31,-6-2 0-31,6 2 0 0,-2 0 144 0,1 1 16 16,2 1 16-16,1-1 0 0,1 1-240 0,5 3-160 0,-2-5 192 16,4 2-192-16,4-1 240 0,1 5-64 0,2-5-16 0,2 4 0 15,1-5-16-15,4-2 0 0,2 2 0 0,3-7 0 16,2 4-144-16,-2-6 160 0,4-3-160 0,1-8 160 15,-1 3 96-15,-23-4 0 0,0 0 16 0,0 0 0 16,110-26 144-16,-110 26 32 0,0 0 0 0,76-46 0 16,-55 25-176-16,-2 1-16 0,-1-3-16 0,-2-3 0 15,-8 3 16-15,1 1 0 0,0-1 0 0,-4-2 0 16,-5-2 16-16,0 0 16 0,0 1 0 0,-4 0 0 16,3-2-64-16,-6 2-16 0,2 0 0 0,-4 3 0 0,-2 3-208 15,-1 0 0-15,-4 0 0 0,-3 2 0 0,0 4 0 16,-2 5-336-16,-1 4 48 0,-3 5 16 15,1 2-320-15,3 7-64 0,-2 6-16 0,-1 3 0 16,5 1-208-16,-4-2-32 0,7 3-16 0,2-3-9424 16,2-1-1872-16</inkml:trace>
  <inkml:trace contextRef="#ctx0" brushRef="#br0" timeOffset="164041.59">27750 15078 4607 0,'-8'7'400'0,"2"-5"-400"0,3 1 0 0,-1-3 0 0,4 0 816 0,-1 0 80 15,1-3 0-15,-4 3 16 0,1 0-304 0,-4 0-64 16,0 0-16-16,-2 3 0 0,-1 3-528 0,1 6 0 16,-5 0 0-16,2 4 0 0,0 1 384 0,1 4 128 0,-1 2 32 0,3-1 0 15,0 3 544-15,4-1 96 16,-4 2 32-16,4-1 0 0,4 2-128 0,-1 0 0 15,4-1-16-15,1-4 0 0,2 5-288 0,2-1-48 0,2-4-16 0,1-4 0 16,6 4-144-16,-2-6-16 0,5 0-16 16,6-4 0-16,-1-3-64 0,-24-9-16 0,0 0 0 15,96 0 0-15,-96 0 48 0,0 0 0 0,111-40 0 0,-111 40 0 16,74-53 80-16,-74 53 32 0,54-54 0 0,-34 28 0 16,-7 2-64-16,-5-4-16 0,-2-3 0 0,-10-4 0 15,-1 0 416-15,-11 0 64 0,-3-2 32 0,-4-1 0 16,-3 5 0-16,-5-5 0 0,-4 1 0 0,0 4 0 0,0 5-624 0,0-1-128 15,-1 6-32-15,1 6 0 0,-3 4-272 0,5 8-144 16,3 5 16-16,2 5 0 31,7-1-1312-31,0 5-256 0,11-6-48 0,3-6-14368 0</inkml:trace>
  <inkml:trace contextRef="#ctx0" brushRef="#br0" timeOffset="165065.68">29465 11771 3679 0,'-3'-9'320'0,"3"4"-320"0,0-4 0 0,-4 4 0 0,4 1 128 0,-2 1-128 0,2-2 160 0,-1-4-160 31,-1-3-272-31,-5-4-160 0,2-5-16 0,-1 4-16 0,-2-1 128 0,2 1 16 0,3 3 16 0,-2 0 0 16,1 0 1072-16,1 5 192 15,1 2 64-15,-5 4 0 0,2 3 224 0,0 2 48 0,-4-1 16 0,2 8 0 16,0-2 96-16,-2 4 0 0,0-3 16 0,3 6 0 16,4-2-624-16,-5-1-128 15,5-1-32-15,-3 1 0 0,3 3-384 0,0-6-96 16,2 5-16-16,0-1 0 0,0-2 752 0,0 2 128 0,2 2 48 0,0 0 0 15,3 0 208-15,-3 2 32 0,1 1 16 0,3 1 0 16,0-1-304-16,0 2-48 0,-1 4-16 0,4 3 0 16,-1 0-112-16,1 0-16 0,3 2-16 0,0-2 0 0,2 0-288 0,2 1-48 15,2 2-16-15,1-3 0 0,0 2-272 0,2 2-48 16,1-2-16-16,-2 3 0 0,2 2 16 0,-1-2 0 16,0 4 0-16,-3-2 0 0,-1 0 112 0,0 1 32 15,3 0 0-15,-8 1 0 0,3-3 48 0,1 2 16 16,-4 5 0-16,2-6 0 15,0 2 16-15,4-4 0 0,-4 2 0 0,-1-2 0 0,0-3-128 0,-1-2-32 16,2 6 0-16,-4-1 0 16,2-1-208-16,1-1 0 0,-5 3 128 0,-2-1-128 0,2 0 0 0,-2-1 144 15,2 1-144-15,1-3 128 16,0 5 32-16,3-1 0 0,-3-1 0 0,1 0 0 0,2 1-160 0,-1 3 192 0,-1-4-192 16,1 0 192-16,1 2-192 0,-2-1 0 0,2-1 0 0,-1 0 0 15,1-1 0-15,0-2 0 0,-1-4 0 0,1 1 0 16,-3 4 0-16,-1-3 128 15,-2 2-128-15,1-2 0 16,-2 1 0-16,0-5 0 0,2 3 0 0,0-3 0 0,2 1 0 0,-1-4 0 0,5 2 0 0,-5-4 0 16,1 2 0-16,0-3 0 0,-1 3 0 0,-2-1 0 15,2-1 0-15,-4 1 0 0,5-1 0 0,-4 4 0 16,0-2 0-16,2 7 0 0,0-3 0 0,0 3 0 0,2 0 0 16,-1-3 0-16,1 3 0 0,0-4 0 15,0 3 0-15,1-6 0 16,2 4 0-16,-1-6 0 0,1 1 0 0,2-1 0 15,1-1 0-15,3-2 0 0,-1-1 0 0,2 1 0 16,-1-1-192-16,-1-5 192 16,-6 1-768-16,-2 0-16 0,-3-4-16 0,0 4 0 15,-6-4-304-15,-4 2-64 0,2-5-16 0,-6 3 0 16,1-3-848-16,0-2-160 0</inkml:trace>
  <inkml:trace contextRef="#ctx0" brushRef="#br0" timeOffset="165490.91">29974 14094 2751 0,'-5'0'256'0,"-1"0"-256"0,5 0 0 0,1 0 0 15,0 0 1376-15,0 0 224 0,-2 5 64 0,-3-1 0 16,1 1-192-16,-1 2-16 0,1 2-16 0,4 1 0 15,0-1-288-15,2 0-64 0,5 3-16 0,-2-3 0 16,4-1 464-16,3 1 80 0,4 1 32 0,3-1 0 16,4 3-368-16,3 1-64 0,5-3 0 0,1 7-16 0,3 1-320 0,-1-1-64 15,-2 2-16-15,-1 6 0 0,-5 1-160 0,-3 2-16 16,-2 3-16-16,-2 4 0 0,-2 2-288 16,-1 1-48-16,0 2-16 0,-1 3 0 15,1-2-256-15,0-7 0 0,-2-4 0 0,-2-6 0 0,2-6 0 0,0-1 0 16,0-3 0-16,-2-5 0 0,5-6 224 0,-6 1 32 15,5-8 16-15,-2-4 0 0,3-5-16 0,-3-4 0 16,2-6 0-16,-1 1 0 0,1-4-256 0,-2-2 0 16,-2-2 128-16,-5 2-128 0,2-5 0 0,-2 2 160 15,1-2-160-15,-4 0 128 0,3 1 192 0,0 1 16 16,2-4 16-16,1 0 0 0,2 4-160 0,0-4-16 16,4 4-16-16,0 3 0 0,1-2-160 0,-3 8-272 0,-2-1 64 0,4 4 16 31,0 0-1152-31,-6 1-208 0,4 6-48 0,-2-2-16 15,1 0-304-15,-3 5-48 0,2-3-16 0,0 5-10048 0</inkml:trace>
  <inkml:trace contextRef="#ctx0" brushRef="#br0" timeOffset="165948.51">30737 14676 2751 0,'-17'5'128'0,"4"0"16"0,3-1-144 0,3-1 0 15,2-1 0-15,3 0 0 0,-1 3 1008 0,-6 0 160 16,-3 9 48-16,-6 4 0 0,-1 3-1040 0,-2 1-176 15,2 8 0-15,2-2-160 0,-1 3-144 0,4 2-16 0,-1 0-16 0,1 6 0 16,1-3 1392-16,3 6 288 16,5-6 48-16,-2 5 16 0,5 4 80 0,-2-2 32 15,8 1 0-15,1-4 0 0,0 0-688 0,8-5-128 0,4 0-16 0,2-9-16 16,4-7-448-16,3-3-96 0,7-6 0 0,-33-10-128 16,0 0 0-16,119-2 0 0,-119 2 0 0,0 0 0 31,104-43-688-31,-79 20-80 0,-3-1-32 0,-8-4 0 0,0 0 2400 0,-5-2 496 15,-2 1 80-15,-4-4 32 0,3 0 496 0,-12-2 112 16,3 2 0-16,-6 0 16 0,0 1-1248 0,-5-1-256 0,-3 0-48 0,-4 5-16 0,-2 2-848 0,1 5-160 16,-4 2-48-16,0 5 0 15,-6 2-784-15,6 3-144 0,-5 6-48 0,4 1-10432 16,10 4-2112-16</inkml:trace>
  <inkml:trace contextRef="#ctx0" brushRef="#br0" timeOffset="167094.22">30573 15261 3679 0,'0'2'320'0,"0"-2"-320"15,0 0 0-15,0 0 0 0,2 0 1136 0,-2-2 144 16,0 2 48-16,2-3 0 0,0-1 144 0,1 1 48 0,-3-3 0 0,0-2 0 15,0 6-1072-15,-3-1-224 16,1-1-32-16,-5 4-16 0,2 0 176 16,-4 0 32-16,0 0 16 0,0 0 0 0,-3 4 784 0,2-4 160 0,-6 0 16 0,2 0 16 15,0 3-96-15,0-1-32 0,-1-2 0 0,-1 3 0 16,0-3-432-16,-1 4-96 0,-2-3-16 0,1 3 0 16,1-1-368-16,-4 3-80 0,2-5 0 0,-4 3-16 15,2 1-240-15,-2-1 0 16,-3-1 128-16,4-1-128 0,-3 0 0 0,1-1 0 15,3-1 0-15,-2 0 0 0,-1 4 0 0,1-4 192 0,4 2-48 16,-5-2-16-16,1 0 384 0,-1 0 80 16,3 3 16-16,0-3 0 0,3 0-32 0,-1 0 0 15,2-3 0-15,-1 3 0 0,-3-2-272 0,4-2-64 0,0 4-16 0,1-1 0 0,0-1-224 0,1 2 0 16,-1 0 0-16,2 0 0 16,-3 2 0-16,-1-1 0 0,4-1 0 0,-3 4 0 0,3-2 0 0,-4-2 0 15,3 3 0-15,-3 0 0 0,3-1 0 0,-6 2 0 16,3-4 0-16,1 3 0 15,-1-1 192-15,3-2-64 0,-3 0-128 0,1 0 192 0,-1 0-192 0,1 0 144 16,1 0-144-16,1-2 128 0,2-1-128 0,1-1 0 16,2-1 0-16,-4-4 0 0,3 6 0 0,1-4 0 0,-2 0 0 15,1 3 0 1,-1-1 0-16,0 2 0 0,1 1 0 0,-3-2 0 16,2 4 0-16,-2-1 0 0,0 1-144 0,2-4 144 0,-5 4 0 0,3-3-192 0,-2 1 192 0,2-1-160 15,0 3 0-15,-3 0 0 0,-1 0 0 0,1 0 0 16,3 0 160-1,-3 3 0-15,-1-1 0 0,4-2 0 16,-3 3 0-16,-1 1 0 0,1-3 0 0,-2 5 0 16,0-3 0-16,1 1 0 0,3-3 0 0,-3 1 0 15,1 0 0-15,1-2 0 0,2 0 0 0,0-2 0 16,0-1 0-16,2-1 0 0,2-1 0 0,-3 0 0 16,5-2 0-16,-6 2 0 0,5-1 0 0,-5-1 128 0,4 6 32 15,-1-3 16-15,-1 2 0 0,1 1 0 16,-2 1-176-16,0-2 128 0,1 2-128 0,-2 0 128 0,2 2-128 15,2-1 0-15,-4 1 0 0,1 2 128 0,-1 1-128 16,-1 0 0-16,1-1 0 0,0 4 0 0,-4 1 0 16,1-4 0-16,0 4-176 0,3 0 176 0,0-1 0 0,2 1-160 15,3 0 160-15,-3-4 0 0,3 4 0 0,0-2 0 16,2-2 0-16,0 0 0 0,2 0 0 0,-2-1 128 16,2 1-128-16,0-2 144 0,-1 1 16 0,-1-2 0 15,6 1 0-15,-6 1 0 0,5-3-160 0,-3-1 0 16,3 0 0-16,0 0 128 0,-3 0-128 0,2 0 0 0,3 0 0 0,-4 0 0 15,4 0 0-15,-2-1 0 0,2-3 0 0,-1 4 0 16,1 0 0-16,-2-3 0 0,-2 3 0 0,1-2 0 16,1-2 0-16,-5 4 0 0,0 0 0 0,0 0 0 15,2 0 0-15,-4 4 0 0,4-2 0 0,-4 1 0 32,4 1-448-32,-2-3 0 0,2 3-16 0,-2-4 0 15,5 3-1264-15,-3-3-240 0,5-3-48 0,-4-1-11088 0</inkml:trace>
  <inkml:trace contextRef="#ctx0" brushRef="#br0" timeOffset="167668.91">28419 15016 7359 0,'2'5'656'0,"2"-5"-528"0,-4 3-128 0,1-3 0 15,-1 0 1216-15,2 0 192 0,0 4 64 0,1-3 0 16,3 6-240-16,-1-5-32 0,-2 5-16 0,-3-5 0 16,0 5-256-16,-3 0-48 0,1 0-16 0,-5 2 0 15,0 1-160-15,-2-1-48 0,-1 6 0 0,0-4 0 16,-3 4 224-16,-1 1 32 0,0-4 16 0,1 6 0 16,0-4 160-16,-1 3 48 0,-3 1 0 0,3-5 0 0,2 1-496 0,-2-1-80 15,2 1-32-15,-6-2 0 16,4-4-528-16,-1 5 0 0,-1-3 0 0,4 2 0 0,-2-1 256 15,2-3-64-15,1 1-16 0,1 0 0 16,3 0 336-16,0-1 64 0,5-4 0 0,2-1 16 0,2-1-16 16,3 3 0-16,4-3 0 0,3-2 0 0,2 2-144 0,2-2-48 15,1 0 0-15,-1 3 0 0,3 1 0 0,3-3-16 16,-4 8 0-16,5-4 0 0,-1 4-48 0,1 0-16 16,3-1 0-16,0-1 0 0,2 4-144 0,-4-4-32 0,3 0 0 0,-8-4 0 15,5 6-128-15,-1 0 0 0,-1-1 0 16,-2 1 128-16,0 2-128 0,0-1 160 0,1 0-160 15,1 3 160 1,-1-3-160-16,2-1 0 0,-2 0 144 0,1-3-144 0,-4 0 0 0,3-5 0 0,1-1 0 0,1-1-12208 31,-2-6-2512-31</inkml:trace>
  <inkml:trace contextRef="#ctx0" brushRef="#br0" timeOffset="177630.11">27883 14754 9215 0,'0'9'816'0,"0"-2"-656"0,3-4-160 0,-3-3 0 15,5 0 400-15,-1 0 48 0,1 7 16 0,4 0 0 16,3 0-464-16,-1-1-336 16,1-6 48-16,-7 0 16 15,4 0-384-15,-6-4-80 0,-3 4-16 0,0-5 0 0,0 3 1056 0,0-1 208 0,-3-1 32 0,-3 4 16 16,6-2 112-16,-5 2 32 0,3 0 0 0,1 2 0 16,1 2 64-16,0-1 32 0,0-1 0 15,0-2 0-15,0 3-160 0,1-6-48 0,3 3 0 0,-1-2 0 16,3-1-592-16,-3-3 0 0,2 3 0 15,1-2 0-15,-3 1 0 0,1 1 0 0,-3 3 0 0,3 0 0 0,-4 0 1168 0,2 3 224 16,-2 1 32-16,0-3 16 0,-2 8 160 0,2-4 48 16,-5-1 0-16,1 1 0 15,-1 2-496-15,1-2-80 0,-1 1-32 0,5 0 0 0,-3 0-688 0,-3-1-144 16,3 2-16-16,1 0-16 0,-1 0-176 0,-1-2 0 16,2 2 0-16,-1 0 0 15,3 0 0-15,-3-2 0 0,1 4 0 0,0-4 0 0,0 4 272 0,2-6 32 16,0-1 0-16,2-4 0 0,2-3 32 0,-1-4 16 0,2-3 0 0,0-5 0 15,2-1-144 1,-1-4-16-16,-1-8-16 0,2-1 0 16,-2-4-176-16,-1-5 0 0,1-5 0 0,-3-8 0 0,1 1 0 0,1-5 0 0,-3-1 0 15,3-3 0-15,-1-2-144 0,6 2 144 0,-4 4 0 0,4 0 0 16,3-1-128-16,-3 1 128 16,1-1 0-16,2-3 0 0,2 2 0 0,4-7-128 0,-6 0 128 0,4-4 0 31,-1 4 0-31,-2 0 0 0,1 5 0 0,-6 0 0 0,3 1-160 15,-3-1 160-15,-1 4-128 0,0-4 128 0,-3 7 0 0,1-2-128 16,2 2 128-16,-3 5 0 0,1 6-176 0,0 3 176 0,4 3-208 0,-1 2 80 16,-2 1 128-16,1-1-128 0,1 0 128 0,3 2-128 15,1-5 128-15,-2 1 0 16,3-1 0-16,-3 3 0 0,6 3 0 0,-6 1 0 16,2 5 0-16,1 0 0 0,-5 5 0 0,1-2 0 0,0 6 0 0,-1-1 0 0,1 1 0 0,0 1 0 31,-2 4 0-31,0-2 0 0,-2 2 0 0,-1-2 0 0,-3 2 0 15,3 0 0-15,-3-2-192 0,-1 0-16 0,2 5 0 0,-2-3 0 16,0 2 16-16,-2-3 16 0,4 5 0 0,-2-3 0 16,5-1 176-16,-3 2 0 0,2-1 0 0,-1-3 0 0,6 0 0 0,-6 0 0 15,4 0 0-15,0-1 0 0,2 4 0 0,0-4 0 16,-4 1 0-16,4 3 0 0,-6 1 0 0,2-1 0 0,1-1 0 0,-3 3 0 16,1 4 0-16,1-4 0 0,-3 1 0 0,1-1 0 31,2 0 0-31,2 1 0 0,-2-3 0 15,4-5 0-15,0 6 0 0,0-6 128 0,3 1-128 0,-12 15 128 16,0 0 96-16,0 0 32 0,49-68 0 0,-39 54 0 16,-1 0-256-16,-2 2 0 0,-2 1 0 0,0 3 0 15,-1 1 0-15,1 1 0 0,-5 3 0 0,3-2 0 16,-3 5 192-16,0 0 32 0,0 0 16 0,0 0 0 16,2 0-48-16,-2 3 0 0,-2-1 0 0,2 1 0 15,0-3-384-15,-3 4-64 0,3-1-32 0,0-1 0 16,-4 2-1312-16,4-4-272 0,4-4-48 0,-4 4-6976 15,3-2-1376-15</inkml:trace>
  <inkml:trace contextRef="#ctx0" brushRef="#br0" timeOffset="178096.21">28372 11802 2751 0,'-17'12'256'0,"8"-7"-256"0,1-1 0 0,2 1 0 15,1-5 2208-15,2 4 400 0,-1-4 80 0,-1 1 0 16,-7 3-128-16,-2-1-16 0,0 1-16 0,-2-2 0 15,6 1-1248-15,-4-1-256 0,5 1-64 0,0-3 0 0,1 6 736 16,4-5 144-16,2 1 16 0,2-4 16 16,6 1-256-16,-1-5-48 0,7 3-16 0,-3-4 0 0,5 0-752 0,3-4-160 15,1-1-16-15,-1 0-16 0,-17 12-384 0,0 0-80 16,71-49-16-16,-71 49 0 0,0 0-128 0,81-48 0 16,-81 48 0-16,0 0 0 0,87-49 0 0,-87 49 0 15,0 0 0-15,0 0 0 0,85-54 0 0,-69 45 0 16,1 2 0-16,-6 2 0 0,1 3 0 0,-3 4 0 15,-6 3 0-15,2 7 0 0,-5 2 0 0,0 9 0 0,-7 3 0 16,0 9 0-16,0 3 272 0,-1 6-16 16,-3 1-16-16,2 4 0 0,4 0 0 0,5-6 0 0,2-3 0 15,7-3 0-15,3-8-16 0,2-6 0 16,3-6 0-16,6-3 0 0,-2-3-224 0,-2-1 0 0,2-1 0 0,-4 5-12640 31,-3 2-2496-31</inkml:trace>
  <inkml:trace contextRef="#ctx0" brushRef="#br0" timeOffset="188317.17">3961 15448 9215 0,'-13'0'816'0,"5"0"-656"16,2 0-160-16,3 0 0 0,-1 3 656 0,-3-3 112 16,-5 2 0-16,-9 1 16 0,-5 2-64 0,-2 2-16 0,-1 0 0 0,1 0 0 15,2-1-192-15,3 2-32 0,-1 1-16 0,4 0 0 0,0 3 288 0,2-2 48 16,2 3 16-16,1 0 0 0,4 5 0 0,-3-4 0 16,2 7 0-16,-4-2 0 0,1 2-224 0,-1 7-32 31,0-2-16-31,1 3 0 0,-3-1-288 0,4-2-64 0,4-1-16 0,-2-3 0 0,3 1-48 0,4-2 0 15,1-2 0-15,4 4 0 16,2 1 384-16,2-1 64 0,1-4 0 0,2 7 16 0,3 0-208 0,1 0-32 16,3-3-16-16,0 3 0 15,-2 0-112-15,2 0-32 0,3 0 0 0,0 2 0 16,1-2 0-16,-1 1-16 0,6-1 0 0,-6-4 0 16,6 1 112-16,3 0 32 0,-1 1 0 0,1-5 0 15,-26-19 64-15,56 40 32 0,-56-40 0 0,0 0 0 0,109 49 144 0,-109-49 16 16,89 21 16-16,-89-21 0 15,98 14-208-15,-98-14-64 0,106 9 0 0,-106-9 0 0,98-2-176 16,-98 2-144-16,92-7 192 0,-92 7-192 16,91 0 192-16,-91 0-64 0,94 7 0 0,-94-7-128 15,104 17 176-15,-104-17-176 0,110 19 160 0,-110-19-160 16,105 18 160-16,-105-18-160 0,102 14 160 0,-102-14-160 0,107 3 192 16,-107-3-48-16,111-8-16 0,-111 8 0 0,127-18-128 15,-127 18 0-15,138-19 0 0,-138 19 0 0,136-30 0 16,-136 30 0-16,124-36 0 0,-124 36 0 0,120-40 0 0,-120 40 0 15,124-39 0-15,-124 39 0 0,130-34 0 0,-130 34 0 16,124-28 0-16,-124 28 0 0,98-21 0 0,-98 21 0 16,0 0 0-16,120-9 0 0,-120 9 0 0,0 0 0 15,113-5 0-15,-113 5 0 0,0 0 0 0,110-16 0 16,-110 16 0-16,91-19 0 0,-91 19 0 0,99-30 0 16,-99 30 0-16,101-34 0 0,-101 34 0 0,84-41 0 0,-84 41 0 15,73-48 0-15,-38 22-320 0,-6-2 0 16,-1 2 0-16,-3-1 0 15,-8 1-128-15,-3 0 0 0,-5 2-16 0,-8-1 0 0,-1 6 320 0,-7-3 144 16,0-3-128-16,-5 3 128 0,-2 2 272 0,0-4 144 16,0 5 32-16,-3-5 0 0,1-1 224 0,1-4 48 0,-3 2 16 0,-4-4 0 15,1 1-432-15,-2-1-96 0,-3-2-16 0,-5 0 0 16,-4 2-192-16,-4 1 0 0,-4 2 0 0,-8 5 0 16,-1 3-160-16,-6-3 32 0,-3 2 0 0,4-2 0 0,-1 6 128 15,-1 0 0-15,-2 1 0 0,-5 0 0 16,0 2 0-16,-6-3 128 0,-6 5-128 0,-4-4 176 15,0 0-176-15,-5 2 128 0,-7 2-128 0,-5 3 128 16,-4 4-128-16,-19 5 0 0,-11 0 0 0,-4 5 0 16,-1 16-608-16,-12 2-48 15,-17 7-16-15,0 3 0 0,3 2-784 0,-11 12-144 0,-2 5-48 0,1 7-13072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14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27215 1259 5359 0,'-17'4'0'0,"5"1"0"16,1-1 0-16,8-4 0 0,-4 5 368 0,-4-2 80 15,-10 6 0-15,-12 0 64 0,-5 8 112 0,-6-3 16 16,8 3 16-16,1-3 48 0,9-1-256 0,-2 1-32 0,7-2-16 0,0 0 48 16,2 2 192-16,-4-4 64 0,2 2 0 0,-1 2 32 15,-8 4-448-15,2-1-96 0,-1 1 0 0,1-1 16 16,2 2 32-16,-6 2 0 0,6 2 0 0,0 1 0 15,3 1 432-15,-1 1 96 16,5 0 0-16,-2 5 64 0,7 0-80 0,-4-1-16 0,5 7 0 0,-1-2 32 31,1-1-384-31,1 5-96 0,2-3-16 0,-2 3 48 0,3-3 112 0,-2 2 16 0,3-1 16 0,1 3 48 16,-2 0 112-16,-2 2 16 0,3-2 16 0,-1 0 48 16,2-3-160-16,0 3-32 0,4-2 0 0,-3-1 48 31,5 3 16-31,1-2 16 0,1 2 0 0,5 4 0 0,-3 1-128 0,4-2-16 15,0 4-16-15,2-1 0 0,-1-6 672 16,1 3 144-16,2-3 32 0,-3 0 0 16,5 1-1552-16,-5-7-304 0,4 6-64 0,2-1-16 0,0-3 832 15,-1 3 160-15,1-5 48 0,-4 0 0 0,2-5-160 0,2 6-32 16,0-4 0-16,2 1 0 0,1 1-192 0,1-2 144 16,1-3-144-16,2 3 128 0,1-5-128 0,1 1 0 15,1-1 144-15,1-5-144 0,4-2 128 0,-2-2-128 16,-27-17 128-16,0 0-128 0,102 45 0 0,-102-45 144 15,0 0-144-15,124 9 0 0,-124-9 144 0,0 0-144 0,136-10 0 16,-136 10 144-16,0 0-144 0,111-30 0 0,-111 30 0 16,0 0 0-16,109-28 208 0,-109 28-32 0,0 0-16 15,97-26 0-15,-97 26 176 0,0 0 48 0,0 0 0 0,117-26 0 16,-89 23-160-16,0-6-32 0,-2 4 0 0,0-4 0 16,-26 9-192-16,0 0 0 0,98-28 128 0,-98 28-128 15,0 0 0-15,115-44 0 0,-115 44 0 0,95-34 0 16,-95 34 0-16,115-40 0 0,-115 40 0 0,108-44 0 15,-108 44 0-15,100-49 0 0,-100 49 0 0,83-47 0 16,-83 47 0-16,72-45 0 0,-72 45-128 0,63-40 128 16,-34 19-160-16,-6 2 32 0,3-2 0 0,-3 4 0 15,-2-1 128-15,1 1-128 0,-4 3 128 0,-1 0-128 0,0 2 128 0,1 1-208 16,-2 2 80-16,3 1 128 0,0-4-336 16,-2 1 48-16,4-1 16 0,4 0 0 15,4 1-400-15,-3-1-80 0,2 3-16 0,2-3 0 16,-30 12-80-16,0 0-32 0,94-36 0 0,-94 36 0 15,68-30 208-15,-68 30 32 0,68-40 16 0,-68 40 0 16,63-40 112-16,-34 14 0 0,-3 1 16 0,-5-4 0 0,2 1 304 0,-4-2 48 16,-3 4 16-16,0-2 0 0,-4 2 128 0,0-3 0 15,-2-1 0-15,3-1 128 0,-1 3-128 0,2-2 0 0,0 4 0 16,-2 0 0-16,2 1 0 0,-2 1 0 0,4 1 0 16,-1 1 0-1,-1-1-416-15,-1 1-48 0,0 1-16 0,1-2 0 0,4 2 480 0,-4-2 0 0,0 3 0 16,1-3 0-16,-1 0 128 0,0-3 128 0,-2 0 32 0,-3 0 0 15,0-2-64-15,-4-2-16 0,0 6 0 16,-3 0 0-16,-4-2 176 0,-3 3 16 16,0 0 16-16,-4-3 0 0,0 5 352 0,1-3 80 15,-6-2 16-15,0 1 0 0,2-1-160 0,-6 2-48 0,1-2 0 0,-9 0 0 16,3-1-272-16,-3 1-64 0,-5 0-16 0,-4 2 0 16,3-1-48-16,-3 3 0 0,1 3 0 0,2 1 0 0,6 3 64 15,0-3 0-15,0 1 0 0,0-1 0 0,0 1-128 0,1-2-32 16,-1 0 0-16,-4 1 0 0,2 2-160 15,2 2 128-15,-5 1-128 0,-2 0 128 0,0 5 64 16,-2-3 16-16,-9 2 0 0,-1 3 0 0,1 0-80 0,-4 3-128 16,-1-2 176-16,0 1-176 0,6-1 128 0,-1 0-128 15,-3-2 0-15,2-2 0 0,-1 2 0 0,3-2 0 16,-1 2 0-16,-3 6 0 0,-2-3-192 0,-1 4-64 16,-8 0 0-16,1 5 0 0,1 1 48 0,4-3 0 15,3 2 0-15,4-1 0 0,-1-1 208 0,5-1 0 16,-1-4 0-16,2-1-144 0,3 1 144 0,-3 0 0 0,0 2 0 0,-5 4 0 31,-4 4-368-31,-7 10-32 0,-2 3-16 0,-1 7 0 16,0 12-1024-16,-4 8-208 0,1 17-32 0,-5 6-12240 0</inkml:trace>
  <inkml:trace contextRef="#ctx0" brushRef="#br0" timeOffset="3409.66">24337 13112 11967 0,'-7'2'1072'0,"3"-2"-864"0,4-2-208 0,0-3 0 0,0 3 448 0,-3-2 64 15,-1-1 0-15,-1-4 0 0,-4-3-384 0,0 0-128 16,1 3 0-16,3 4 144 0,-4 0 240 15,4 0 32-15,-2 1 16 0,5-1 0 0,-2 2 640 0,4-3 128 16,4-1 16-16,1-3 16 16,4-2-96-16,3 1-32 0,2-4 0 0,0-5 0 0,3-1 48 0,1-5 16 15,-1 0 0-15,-17 26 0 0,40-71-368 0,-19 27-80 16,2 1-16-16,-4-6 0 16,2 0-464-16,0 0-112 0,-5 1 0 0,1 1-128 0,-1-4 0 15,-2-5 0-15,-2-1 0 0,-2-2 0 0,2 1 0 0,-3-1 0 0,5-4 0 0,-2 6 0 16,2-1 288-16,-3 1 48 15,4 5 16-15,-1 3 0 0,-2 5-80 0,-3 4-16 16,2 5 0-16,1 8 0 0,-3 4-112 0,-1 7-16 16,1 2-128-16,0 11 192 0,-4 1 16 0,-2 4 0 15,3 7 0-15,-6 3 0 0,5 7 96 0,0 2 16 0,-1 5 0 0,1 2 0 16,-2-2-32-16,1 7 0 0,1 0 0 16,-2 2 0-16,1 5-288 0,1 4 128 15,-3 4-128-15,1 10 0 0,1 3 128 0,-2 5-128 16,-2 5 0-16,0 4 0 0,0 12 0 0,-2-3 0 15,-2-4 0-15,4 0 0 0,0-1 0 0,0-1 0 0,0-1 0 0,4-3 0 16,-2 1 0-16,1-5-224 0,1-9 64 0,-3-12 16 16,8-9-192-16,0-12-48 0,3-11 0 0,0-8 0 15,2-6 224-15,0-6 160 0,4-8-208 0,-1-10 80 0,0-5 128 0,3-9 0 16,0-10 0-16,0-7-128 16,1-2 128-16,-1-9 0 0,0-3 0 0,1-2 128 0,-2 2 208 0,2-9 48 15,1-5 16-15,1-4 0 16,1 4 144-16,4-3 32 0,-2-5 0 0,0 8 0 0,6 4-256 0,-3 10-32 15,-1 6-16-15,-2 15 0 16,-26 45-272-16,44-66 0 0,-44 66 0 0,0 0 0 16,52-58-304-16,-38 46-112 0,-3 7-32 0,1 1 0 15,-3 4-896-15,1 4-192 0,1 6-48 0,-1 3-8528 16,2 4-1696-16</inkml:trace>
  <inkml:trace contextRef="#ctx0" brushRef="#br0" timeOffset="3773.13">25703 12739 14735 0,'-12'2'640'0,"3"-2"160"0,0 0-640 0,7 0-160 0,-1 0 0 0,3-2 0 0,-4 0 784 0,3 1 128 15,-8-3 32-15,0 2 0 0,-3 2-464 0,-2 2-96 16,0 5 0-16,-2 4-16 0,1 3-368 0,-1 3-128 31,-1 7 0-31,3 4 0 0,-5 2 128 0,3 5 0 0,-2 5 128 0,5 5-128 0,0 4 656 0,5-1 64 0,1 1 16 0,3 0 0 16,1-5-368-16,6-4-80 15,-1-6-16-15,5-7 0 0,2-5-272 0,5-4 128 0,-2-1-128 16,3-5 0 0,6-7 192-16,0 1-192 0,4-6 192 0,-25 0-192 15,0 0 304-15,0 0-48 0,108-49-16 0,-108 49 0 0,0 0 400 0,75-75 64 0,-75 75 32 0,48-66 0 16,-30 29 1088-16,1-1 224 0,-5 3 32 0,-2-1 16 15,-3 1-1552 1,-4-2-304-16,-3-1-64 0,-4-2-16 16,-5 3 672-16,-2 2 144 0,-1 2 32 0,-1 2 0 15,-6 7-560-15,-4 3-128 0,2 3 0 0,-4 4-16 0,-3 6-448 0,0-5-96 16,3 5-16-16,-1-3-17152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48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06:39.249"/>
    </inkml:context>
  </inkml:definitions>
  <inkml:trace contextRef="#ctx0" brushRef="#br0">26966 2196 7359 0,'2'-3'656'0,"0"3"-528"0,1-4-128 0,-1 4 0 15,1-1 864-15,3-3 144 16,2 1 16-16,4-6 16 0,6 0 512 0,-1-1 112 15,-3 1 0-15,-2 0 16 0,-1 6-512 0,-6-2-96 0,-1 1-32 0,-1 4 0 16,-10-1-144-16,2 1-16 0,-4 1-16 0,-1-1 0 16,-2 0 256-16,-2 0 48 0,-2 4 16 15,0-4 0-15,-1 0-304 0,-4-4-64 16,2 3-16-16,1-5 0 0,-4-1-336 0,-3-1-64 16,3-5-16-16,-8-1 0 0,2-3-192 0,-7 0-64 15,-1-3 0-15,-4 0 0 0,-2-3-128 0,0 2 0 16,-5-2 0-16,2 4 0 0,-6-2 0 0,1 0 0 15,-6-1 0-15,-2-1 0 0,-1 1 0 0,-5 1 0 16,-4 7-144-16,-6-4 144 0,3 8 0 0,-1-2 0 0,3-1-128 16,-1-1 128-16,2 4 0 0,2-6 0 0,0 6 0 15,-4-2 0-15,-1 3 0 0,-3-3 0 0,3 1 0 0,1-3 0 16,7-1 0-16,2 4 0 0,2-4 0 0,7 4 0 16,0-1 192-16,3 3 160 0,0 1 32 0,0-1 0 15,2 0-96-15,-3 0-16 0,-1 4 0 0,2 0 0 16,1 2-32-16,4 3-16 0,7 3 0 0,-3-1 0 15,-3 5 160-15,-3 1 16 0,6 3 16 0,6-2 0 16,2-1-16-16,4-2 0 0,4-3 0 0,1 0 0 16,2-1-400-16,7-4 0 0,-1-3 0 0,4-3-17120 15</inkml:trace>
  <inkml:trace contextRef="#ctx0" brushRef="#br0" timeOffset="81500.03">4278 10755 6447 0,'-2'0'576'0,"0"0"-576"16,2 0 0-16,0 0 0 0,0 2 528 0,-3-2 0 0,-1 0 0 0,-3 4 0 15,0-1-96-15,-3 2-32 0,1 0 0 0,-3-1 0 16,1 1 560-16,1 0 128 0,1-1 0 0,2 3 16 16,-1 0-336-16,-1 2-64 0,0 3 0 0,0 0-16 15,2-2-144-15,-1 6-32 0,-3 0 0 0,3 1 0 16,2 1 160-16,-2 2 32 0,1 1 0 0,1-2 0 15,3 4-128-15,1-2-32 16,-1 2 0-16,1-1 0 0,2 1 112 0,0 1 32 0,2 2 0 0,1 1 0 16,1-3 112-16,1 2 32 0,0 0 0 0,-1 0 0 15,1 2-176-15,4-2-16 0,-4 6-16 0,4 1 0 0,3 2-368 16,-4 1-64-16,3-1 0 0,1 0-16 0,0-2-176 0,-1-3 0 16,3 1 0-16,-2-5 0 0,5-3 0 15,1-6 0-15,-1-1 0 0,4-6 0 0,3-3 192 0,3-2-32 16,-27-5-16-16,0 0 0 0,95-5 48 0,-95 5 16 15,0 0 0-15,119-33 0 0,-119 33-208 0,98-33 0 16,-98 33 0-16,108-47 0 0,-108 47 0 0,108-52 0 16,-108 52 0-16,89-58 0 0,-89 58-288 0,57-59 0 15,-34 29 0-15,-2 3 0 16,-7-3 80-16,-2 0 16 0,-2 4 0 0,-5-5 0 0,-1-2 192 0,-4 0 0 16,-4-2 0-16,-3-2 0 0,-3 1 0 0,0-3 0 15,-4 5 0-15,-4-7 0 0,1 5 0 0,-4-2 0 0,-2 1 0 16,-3 2 0-16,0 4 0 0,-5 1 0 0,-4 4 0 0,-5 3 0 15,3 6 0-15,-10 12 0 0,-4 1 0 0,-1 10-144 16,-4 2-176-16,-1 6-16 0,-2 4-16 16,1-6-8416-16,6 5-1664 15</inkml:trace>
  <inkml:trace contextRef="#ctx0" brushRef="#br0" timeOffset="82338.87">9988 10449 13823 0,'-5'3'1216'0,"1"2"-960"0,3-3-256 0,1-2 0 15,0 2 512-15,-2-2 64 0,0 7 16 0,-5 3 0 16,-2 4-384-16,-1 4-80 0,1 3 0 0,-5 1-128 16,6-1 576-16,-1 5 16 0,0 2 0 0,2 3 0 15,2 1 208-15,2 3 32 0,1 5 16 0,2 0 0 16,-4 3 16-16,4 1 0 0,4-4 0 0,-4 0 0 16,5 0-112-16,2-5-32 0,3-4 0 0,3-5 0 15,1-1-352-15,3-3-80 0,6-1-16 0,3-5 0 16,0 0-272-16,9-6 128 0,-35-10-128 0,75 16 0 15,-75-16 0-15,90 2 0 0,-90-2 0 0,114-11 0 0,-114 11 0 16,104-26 0-16,-104 26 0 0,93-40 0 0,-93 40 0 0,74-51 0 16,-74 51 0-16,0 0-144 0,82-71 16 0,-82 71 0 15,32-52 0-15,-24 24 0 0,-1-2 128 0,-7-1 0 16,-5 1 0-16,-4-6 0 0,-3 1 400 0,-9-5 112 16,-5-4 32-16,-7 2 0 0,-2-5 192 0,-5 2 32 15,-3-2 16-15,-4 4 0 0,-2 3-400 0,-2 8-64 16,-1 6-32-16,-4 9 0 0,2 8-288 0,-3 9 0 15,3 12 0-15,5 7-9968 16,7 6-1888-16</inkml:trace>
  <inkml:trace contextRef="#ctx0" brushRef="#br0" timeOffset="83146.27">4980 15413 9215 0,'-4'5'816'0,"1"-3"-656"16,1-1-160-16,2-1 0 0,-3 0 512 0,-1 0 80 16,-3 6 16-16,-5-3 0 15,-2 6-608-15,-3 3 0 0,3-2 0 0,-2 6-128 0,2 0 128 0,0 1 0 16,-1 8 0-16,-3-3-128 16,2 6 816-16,1-2 160 0,-1 6 48 0,4 1 0 0,0 0 304 0,1 2 64 15,2 5 16-15,6 3 0 0,-2 1-288 0,5 1-48 0,0 2-16 16,2-2 0-16,4 4-416 15,3 2-96-15,5-4-16 0,-2-4 0 0,8-1-256 0,0-5-144 0,3-6 160 0,5-1-160 16,2-11 192-16,-1-2-64 0,8-8-128 16,-2-4 192-16,5-5-64 15,-40 0-128-15,0 0 176 0,118-31-176 0,-118 31 144 0,0 0-144 0,112-72 0 0,-112 72 144 16,0 0-16-16,101-96 0 0,-101 96 0 0,70-71 0 16,-70 71 432-16,54-75 80 15,-34 35 0-15,-4-3 16 0,0-6-240 0,-13 0-48 16,-1-3-16-16,-7-2 0 0,-9-2-352 0,-7-1 0 0,-5 6 0 0,-6 1 128 0,-8 4-128 15,0 3 0 1,-7 3 0-16,2 3 0 0,3 4 0 0,0 9 0 16,2 8 0-16,0 11 0 0,5 5 0 0,0 5 144 15,-3 4-144-15,5 6 0 0,3-1-352 0,8 0-176 0,-3-2-48 0,10-6-11824 16</inkml:trace>
  <inkml:trace contextRef="#ctx0" brushRef="#br0" timeOffset="84974.4">10495 14794 8287 0,'-9'11'736'0,"-3"1"-592"0,7-3-144 0,2-4 0 0,1-2 1120 0,-5 8 192 16,-4 8 32-16,-6 12 16 0,-6 6-192 0,6 7-32 16,1-4-16-16,8-2 0 15,6-2-480-15,-2-4-80 0,10 3-32 0,2-4 0 16,3 0-64-16,3 1-16 0,0 1 0 0,3-2 0 0,0 0 400 0,1 1 80 15,8 3 16-15,-2-4 0 16,3 2 96-16,2-2 32 0,1-3 0 0,-2-2 0 16,1-3-320-16,3-2-64 0,-6-2-16 0,0-3 0 15,2-2-480-15,-2-2-192 0,0-3 176 0,2-4-176 16,2-3 288-16,-4-2-32 0,5-6-16 0,0-2 0 16,-3-1 656-16,-28 9 128 0,0 0 16 0,84-42 16 0,-84 42-80 0,0 0-16 15,0 0 0-15,92-90 0 0,-92 90-432 16,0 0-80-16,47-77-32 0,-38 53 0 15,2 1-192-15,-4-3-32 0,-2 0-16 0,-2 1 0 0,-1-1 16 0,-2 0 0 16,-2 0 0-16,-1 0 0 0,-2-2-48 0,-4 2 0 16,0 0 0-16,-5 0 0 15,-3-1-144-15,-1 1 0 0,-4 4 144 0,-3-1-144 16,-3 2 0-16,-3 4 128 0,1 3-128 0,-4 2 0 0,-1 1 0 0,2-1 128 0,3 3-128 16,-1-1 0-16,4-1 0 0,-2-3 144 15,1 0-144-15,2 2 0 0,0-2 0 0,3 6 0 0,0 4 0 0,-1 4 0 0,1 2 0 0,1 0 0 31,-8 5 0-31,4-2-192 16,1 5-496-16,-1-1-80 0</inkml:trace>
  <inkml:trace contextRef="#ctx0" brushRef="#br0" timeOffset="121663.64">4278 16179 911 0,'-4'-3'0'0,"1"3"0"0,-1-2 0 0,2 2 0 16,2 0 400-16,0 0 0 0,-3 0 0 0,1 2 0 16,-1-2-400-16,-2 0 0 0,1 3 0 0,1 1-176 0,-3-3 176 0,3-1 192 15,1 4-32-15,-1-4 32 0,3 1-192 0,-4-1 160 16,2-1-160-16,2 1 176 0,0 0-176 0,0 0 0 16,0 0 0-16,-5 1 0 0,3-1 560 0,1 4 112 15,-5 1 32-15,3-5 0 0,3 4 192 0,-5-4 16 16,1 5 16-16,1 2 0 0,-2 0-112 0,-1 3-32 15,-1 1 0-15,2 3 16 0,-4 1-96 0,4-1 0 16,-4 7-16-16,4-2 16 0,2 2-16 0,-1-2 0 16,4 4 0-16,4-6 16 0,-3-1-272 15,-1-16-48-15,0 0-16 0,0 0 16 16,0 0-880-16,0 0-160 0,0 0-48 0,84-16 0 16,-84 16-688-16,26-40-144 0,-14 21-16 0,-3-3 0 0,0 1 1152 0,0 0 224 15,-6 2 176-15,2-2-192 0,-3 3 480 0,2 1 96 16,-4-1 32-16,-4 5 16 0,2-1 0 0,-1 0 0 15,-1 1 0-15,-1 1 16 0,0 2-144 0,0-2-32 0,1 3 0 16,1 4 0-16,-1 1-272 0,2 1 0 0,-1 3 0 16,-1 0 128-16,3 3 16 0,-4 6 0 15,1 0 0-15,-1 3 0 0,5 2 384 0,-7 0 80 16,2 3 16-16,1 1 0 0,2-1 208 0,-3 0 32 0,2 1 16 0,3-1 0 16,0 1-464-16,1-4-96 0,3 0 0 15,-1-6-16-15,-1 1-304 0,2-2 0 0,-1-2-128 0,-3-3 128 16,5 1 0-16,-5-3-144 0,4 0 144 0,-4 4 0 15,2-4 0-15,1-4 0 0,-3 4 192 0,0-1-64 0,4-1 240 0,-4 0 48 16,0-1 16-16,1-3 0 16,-1 3-288-16,4-2-144 0,-4 1 160 0,0-1-160 0,0 2 0 0,0-6-160 15,0 4 0-15,0-4 0 16,1-2-608-16,1-1-128 0,0 0-32 0,1-5 0 16,3 3 608-16,-1 0 112 0,2-2 16 0,-2 2 16 15,0 4 176-15,2 1 0 0,-7 5 0 0,2 1 0 0,-2 3 0 0,-2 0 0 16,-1 3 160-16,-1 3-160 15,3-3 336-15,-8 2-16 0,4 4-16 0,-2-2 0 0,1 0 112 16,-2 2 32-16,-1-2 0 0,-3 3 0 0,3-1-320 0,-1 5-128 16,-4-2 0-16,3 2 128 0,-3 2 352 0,0-2 64 15,0 3 16-15,1-3 0 0,4-2 144 0,5-1 48 16,1 1 0-16,6-7 0 0,1 2-272 0,-4-7-48 0,0 0-16 0,0 0 0 16,0 0-416-16,0 0 0 15,75-7 0-15,-75 7 0 0,0 0-512 16,0 0-96-16,45-37-16 0,-36 29 0 15,-4-1-272-15,-2 0-64 0,1 1-16 0,-2 2 0 16,-2-2 160-16,0 1 48 0,0 1 0 0,-2 1 0 0,-2 0 480 0,4 2 96 0,-5-1 32 0,3 1 0 0,1-3 304 0,1 6 64 31,0 0 16-31,0-1 0 0,1 2 128 0,1-1 32 0,0 4 0 0,1-2 0 16,-1 1-256-16,0-3-128 0,-2 5 128 16,2-3-128-16,1 0 0 0,-3 3 0 0,-3-2 0 0,1-3 0 0,0 6 160 0,0-3 16 15,-3 2 0-15,2-1 0 0,-2 1 720 16,-2-1 160-16,1 4 32 0,-2-2 0 0,2 0-320 0,-2 1-48 15,1 0-16-15,1-1 0 16,3-1-80-16,1-2-32 0,-1-3 0 0,1 4 0 0,4-2-288 0,-2-2-64 0,3 0-16 0,-1 0 0 16,0 0-224-1,3 0 0-15,-5 0 0 0,3 0-160 16,-3-2 160-16,0 2 0 0,0-4 0 0,-1 3-128 16,-1-1-672-16,-5-3-128 0</inkml:trace>
  <inkml:trace contextRef="#ctx0" brushRef="#br0" timeOffset="123419.97">3652 11422 14735 0,'-16'0'1312'0,"6"-1"-1056"0,1 1-256 0,4-2 0 0,5 2 160 0,-3 0-32 16,-1 0 0-16,2-2 0 0,-6-1 704 0,-1 3 128 15,0-2 16-15,0-2 16 16,1 1-992-16,-4-2-288 0,3 5-16 0,-2-4 0 15,3 2-656 1,-5-1-144-16,3 3-32 0,-2-3 0 0,0 3 768 0,1 0 160 0,2 0 16 0,1 3 16 0,-4-3 1008 0,3 3 192 16,4 3 32-16,-4-3 16 0,4 2 96 0,-4 1 32 15,4 2 0-15,-2 1 0 0,1 3-432 0,0 2-96 0,-1 4-16 0,-2-4 0 16,2 3-400-16,2 0-64 0,-4 1-32 16,4-4 0-1,1 0-160-15,1-4 0 0,1 1 0 0,2-6 0 0,-3-2 304 0,3 3-32 16,0-6 0-16,3-2 0 15,-3 2 272-15,3-7 48 0,-1 2 16 0,2-1 0 16,1-2 32-16,0-5 16 0,2 3 0 0,-2-6 0 16,4 2-352-16,-4-3-80 0,2 3-16 0,0-3 0 15,0-4-208-15,-5 3 0 0,1-1 0 0,1-2 0 0,-4 2 0 16,0-2-128-16,0-1 128 0,0 1 0 0,0 5 0 16,-4 0-128-16,3 2 128 0,-1 6 0 0,0-1 0 0,2 5 0 15,-5 4 0-15,1 0 0 0,-2 4 0 0,-1 5 0 16,-4-1 0-16,1 6 0 0,-4 4 0 0,0-1 144 15,2 6 16-15,3 1 0 0,0-1 432 0,4-4 96 16,5-2 16-16,0 1 0 0,5-4 112 0,4-2 16 16,0-3 16-16,3-4 0 0,2 0-560 0,-14-5-112 15,0 0-32-15,0 0 0 0,0 0-144 0,0 0 0 16,0 0 0-16,92-2 0 0,-92 2-160 0,0 0 160 16,0 0-208-16,0 0-15968 0</inkml:trace>
  <inkml:trace contextRef="#ctx0" brushRef="#br0" timeOffset="136173.81">11060 10565 6447 0,'-4'2'576'0,"3"2"-576"0,-1-4 0 0,2 0 0 0,0 3 768 0,-2-1 32 16,-1 3 16-16,-3 2 0 0,-2 2 112 0,-3-1 32 15,1 3 0-15,-1-2 0 0,-3-1-272 0,2 5-48 16,0-5-16-16,2-3 0 16,1 4 176-16,0-4 32 0,0-3 16 0,1 0 0 0,4-2 176 0,2-2 16 15,4 0 16-15,2-3 0 16,1 0-480-16,-2-2-80 0,3 2-32 0,1-4 0 0,-2 4-464 0,4-4 0 0,-8 6 0 0,3 3 0 15,-1 0 128-15,-3 3-128 0,0 2 0 0,-5 4 0 16,2 3 464-16,-3-1 0 0,3 1 0 0,-2-3 0 16,1 5-144-16,-1-2-48 0,3 0 0 15,0-3 0-15,2-1-64 0,0-2-16 0,2-1 0 0,2-5 0 16,-1 3-192-16,2-3 0 0,-1 0 0 0,-1-3 0 16,3 1 0-16,-5-1 0 0,3-1 0 0,-1-1 0 15,-3 1 208-15,0-1 48 16,2 0 16-16,1-2 0 0,-3-2 192 0,4 4 48 15,1-4 0-15,-1-1 0 0,1-2-304 0,4-2-48 0,-1-2-16 0,1-1 0 0,-5 3-144 0,1 3 0 16,-5 3 0-16,-4 1 0 0,-1-2 0 0,-4 9 0 16,1 0 0-16,-5 0 0 15,-1 5 368-15,-3 2-16 0,3-2 0 0,0 4 0 0,2 3 256 0,0-7 48 16,7 1 16-16,1-3 0 0,8-6-416 0,-1-8-64 16,6-3-32-16,5-7-15472 0</inkml:trace>
  <inkml:trace contextRef="#ctx0" brushRef="#br0" timeOffset="137260.74">11584 15228 11055 0,'-5'4'976'0,"2"1"-784"0,3-5-192 0,-4 0 0 0,4 0 704 0,-3 3 80 15,-3-3 32-15,1 5 0 0,-4-1-352 0,-3-2-64 16,4-1-16-16,-1 1 0 0,4-2-240 0,-1 4-144 16,3-3 160-16,1-1-160 0,0 2 384 0,2-2-32 15,-1 0 0-15,1 0 0 0,1 0 320 0,-1 0 64 16,2-2 16-16,-2 1 0 0,2-3-256 0,1 4-48 16,-3-2-16-16,0-1 0 0,0-1-256 0,-3-1-48 15,1 2-128-15,-1 1 192 0,-1-1-192 0,-1-1 0 0,0-1-144 0,1 1 144 16,-3-1 0-16,2 2 0 15,3 1-128-15,-1-3 128 0,-2 1 0 0,1-1 0 0,4-2 144 0,0 2-144 16,0 0 560-16,0-4 16 0,4 2 0 0,1-2 0 16,-2 0-64-16,3 4-16 0,-5-3 0 0,3-1 0 15,-1 0-672-15</inkml:trace>
  <inkml:trace contextRef="#ctx1" brushRef="#br0">18131 18179 0,'0'0'0,"0"0"16,0 0-1,0 0 1,-26 99 0,28-71-1,5-2 1,-2 0 0</inkml:trace>
  <inkml:trace contextRef="#ctx0" brushRef="#br0" timeOffset="192899.25">7139 13154 5519 0,'-9'5'496'0,"2"-2"-496"0,0-1 0 0,4-2 0 15,1 0 240-15,-1 0-48 0,1 4-16 0,-2-3 0 16,-1 1 400-16,-4 0 96 0,2 1 16 0,2-1 0 15,0 2-192-15,0-4-48 0,1 3 0 0,4-1 0 16,0-2 576-16,-3 1 128 0,3 1 0 0,-2-2 16 16,2 5 48-16,-2-1 0 0,1 1 0 0,-5 2 0 15,3-2 16-15,-4 4 16 0,2 0 0 0,-1 1 0 16,1 1-400-16,-2-3-80 0,2 3 0 0,0-2-16 16,0-4-448-16,1 3-96 0,-1-2-16 0,1-3 0 15,4 6-32-15,-5-4-16 0,3-1 0 0,1 3 0 16,1 0 0-16,0 0 0 0,-4-2 0 0,4 3 0 15,-2 3 352-15,1-1 64 0,-1 1 16 0,2 3 0 16,0-6-128-16,0 5-32 0,0 1 0 0,0-2 0 16,0 0-96-16,3-2-32 0,4-1 0 0,2 0 0 15,0 0-144-15,3-4-16 0,2-5-128 0,2 0 192 0,-1 0-192 0,1-5 0 16,3-4 0-16,-1 0 0 0,-1-3 0 0,0 1 0 16,1-1 0-16,-4 2 0 0,0-2-128 0,1-6 128 15,-1 6 0-15,-1-4 0 0,1 4 0 0,-6-2 0 16,1-1 160-16,-4 4-32 0,0-1 48 0,-3 1 16 15,0 3 0-15,-4-4 0 0,0 6-192 0,-3-1 0 16,0 2 0-16,-4 0 0 0,1 1 208 0,-5 1 64 16,-1-2 16-16,0 3 0 0,-1 0-80 0,-3 2-16 0,3-2 0 15,-3 4 0 1,-3 2-704-16,2-1-128 0,2 2-48 0,1 2-9344 0,2 0-1872 0</inkml:trace>
  <inkml:trace contextRef="#ctx0" brushRef="#br0" timeOffset="193609.84">8592 13079 9215 0,'-1'0'816'0,"-1"0"-656"0,2 0-160 0,-4 0 0 0,4 0 912 0,-1 0 160 16,-3 1 16-16,-3-1 16 0,0 6-208 0,-3-3-32 16,-1 6-16-16,-1-2 0 0,2 2 592 0,1-1 112 15,-3 3 32-15,3-3 0 16,0 6-400-16,-1-1-80 0,3-1-16 0,-2 2 0 0,2-4-336 0,4 2-80 16,-4 1-16-16,1-3 0 0,3 2-144 0,1-1-48 15,2 1 0-15,0-3 0 0,2 3-160 0,1-4-48 16,1 3 0-16,5-2 0 0,-4-1-32 0,4 1-16 15,3 0 0-15,-2-1 0 16,4 1-208-16,2 0 0 0,-4-4 128 0,4 2-128 0,5-2 0 0,-2-3 0 0,2-4 0 0,-4-3 0 16,1-2-128-16,-1-2 128 0,-3 1 0 15,0-3 0-15,-2 3 0 0,-1-5 0 0,1 1 0 0,-5-2 0 16,0 0 0-16,-4 2 176 16,1-2 0-16,-4 0 0 0,-4-3 400 0,-1-1 96 0,-7-3 16 0,0 4 0 15,-2-6-224-15,-4 6-32 16,-1-2-16-16,2 5 0 0,-6 2-416 0,2 5 0 15,-2 5 0-15,1 2 0 0,-4 3 0 0,3 4 0 16,2 4-192-16,2-2-15712 0</inkml:trace>
  <inkml:trace contextRef="#ctx0" brushRef="#br0" timeOffset="201466.67">5215 15735 6447 0,'0'-2'576'0,"0"0"-576"0,4 1 0 0,-4-3 0 15,0 4 800-15,3-5 48 0,2 1 16 0,-1-6 0 16,5-2 272-16,1-6 48 0,2 4 16 0,-3-3 0 15,5 0-48-15,-4-1 0 0,1 1 0 0,-1-6 0 16,2 6 352-16,-3-6 64 0,0 0 16 0,-4 1 0 16,0-3 112-16,2 6 32 0,2-2 0 0,0 4 0 0,5 0-496 0,-4-1-80 15,6 1-32-15,-1-6 0 0,5 0-640 0,2-3-128 16,1-2-32-16,0-5 0 0,3 2-320 0,0-4 0 16,0 0 0-16,0-5 0 15,-1 0 0-15,-1 0 0 0,-24 40 0 0,49-70 0 0,-27 39 0 0,-22 31 0 16,49-66 0-16,-26 40 0 0,-2-2 0 0,1-2-128 15,1 2 128-15,1-1 0 0,-4 3 0 0,1-2 0 16,1 2 0-16,-1 0-128 0,2-1 128 0,-1 0 0 16,1 0 0-16,1-2 0 0,1 6 0 0,-1-3-128 0,-1 3 128 0,0-3 0 15,-1 4 0-15,-1-1 0 0,2-1 0 0,-6-1 0 16,4 1-256-16,-2 0 48 16,2-1 0-16,-5-1 0 15,0 3-352-15,1 1-64 0,-3-1-16 0,0 2 0 0,-2 0 304 0,-1-1 48 16,1 4 16-16,0-1 0 0,-3-2 272 0,5 2 0 0,0-4 0 15,1-1 0-15,1 5 0 0,0-4-128 16,-1 2 128-16,1-1 0 0,1-1 0 0,3-1-128 16,-3-3 128-16,0 3 0 15,4 0-704-15,-3-2-16 0,-4 3-16 0,3 6 0 16,-5-1 144-16,2 4 16 0,0 2 16 0,-5 5 0 0,1-2 560 0,1 2 0 0,-1-1 0 0,2 2 0 0,-1 1 256 0,1-2 48 16,0-1 16-16,2 2 0 15,-2-2-64-15,2 2-16 0,-3-1 0 0,5 0 0 16,-3 0-240-16,-2 2-240 0,5-3 48 0,-2-1 16 15,-2 0-1616-15,2 0-320 0</inkml:trace>
  <inkml:trace contextRef="#ctx0" brushRef="#br0" timeOffset="202252.21">7364 13371 4607 0,'8'0'400'0,"-1"-1"-400"16,-1 1 0-16,-3 0 0 0,2-2 736 0,4 2 64 15,2-2 16-15,9-1 0 0,7 3-224 0,1-2-32 0,1-2-16 0,-3 4 0 16,0-3 288-16,-1 3 64 15,-1-2 16-15,2-1 0 0,-3 3 96 0,-2-4 16 16,2 4 0-16,-1 0 0 0,-1 0-320 0,2 0-64 16,-4 0-16-16,2 4 0 0,2-1-48 0,-3-1 0 0,-2 1 0 0,5 3 0 15,-1-3 80-15,1-1 16 16,1 0 0-16,1-2 0 0,1 0 0 0,0-2 0 0,2-3 0 0,0 3 0 16,3-2-288-16,-3 1-64 0,2 1-16 0,-6-1 0 15,2 3-112-15,-2 0 0 0,1 0-16 0,-1-4 0 16,-1 4 192-16,0-5 32 0,1 5 16 0,-1-3 0 15,1 1-256-15,0-2-160 0,-1 4 192 0,3-3-192 16,0 1 0-16,0 2 0 0,-1 0 0 0,4 0 0 16,-2 0 0-16,-1 4 0 0,-4-3 0 0,5-1-8576 15,-5 0-1776-15</inkml:trace>
  <inkml:trace contextRef="#ctx0" brushRef="#br0" timeOffset="203204.51">8725 13265 1839 0,'-2'4'160'0,"0"-4"-160"16,2 0 0-16,0 0 0 0,0 0 704 0,0 0 128 15,2 0 0-15,-2 1 16 0,2-1-80 0,-1 4-32 0,3 1 0 0,-1-1 0 16,4 1 256-16,0 3 48 0,2 1 16 0,2 0 0 16,1 0 544-16,2-1 128 15,0 6 0-15,1-2 16 0,-1 2-144 0,4 0-48 0,-1 2 0 0,1-2 0 16,-1 3-528-16,0-3-96 0,6 2-32 0,-6 0 0 15,6 1-192-15,-5 0-64 0,4 1 0 0,-3-1 0 16,2 6 32-16,0-6 0 16,2 6 0-16,-6-6 0 0,2 4-176 0,2 0-48 15,-3-2 0-15,1-1 0 0,5 3 0 0,-6-4 0 0,1-1 0 0,2-1 0 16,2 3-224-16,-1-1-48 0,1-1-16 0,1 0 0 0,-1 1-160 0,3-1 0 16,-3 1 0-16,3 1 0 0,-5-3 0 15,1 3 160-15,1 1-160 0,-2-2 160 0,-2 6 64 0,-1 1 16 16,1-1 0-16,-4 0 0 0,3-1-48 15,-3 1-16-15,3 1 0 0,-2-1 0 0,1-4 16 0,-3 4 0 16,3-6 0-16,1 0 0 0,-1 1-192 0,6-1 0 16,-2-3 0-16,1-2 128 0,1 1-128 15,0-3 0-15,3 2 0 0,0-1 0 0,-3-1 0 0,3 1 0 16,-5-3 0-16,1 6 0 0,1-2 0 0,0 6 0 16,-1-4 0-16,-1 0 0 0,0 1 0 0,-2 1 0 0,2 2 0 15,-3 1 0-15,-1 0 0 0,1-2 0 16,-3 1 0-16,1-1 0 0,1-3 0 0,-3 5 0 15,-2-1 0-15,2-1 0 0,-3 0 0 0,1 1 0 0,2-1 0 0,0-1 0 16,2 0-144-16,-2-4 144 0,3 5 0 0,-3-5 0 16,0-1-160-16,2 3 160 0,-3-2-128 0,1 0 128 15,0-1-224-15,2 3 32 0,-5-2 16 0,1 0 0 16,5-2 176-16,-5 3-208 16,4-1 80-16,0-2 128 0,1-1-128 0,-3 0 128 15,5-1 0-15,-3 1 0 0,1-4-192 0,-1-1 16 16,0-1 16-16,-4-4 0 0,2-1-1568 0,0-2-304 0</inkml:trace>
  <inkml:trace contextRef="#ctx0" brushRef="#br0" timeOffset="204105.23">8638 13080 8287 0,'-6'7'736'15,"5"-5"-592"-15,1-2-144 0,0 0 0 0,0 0 640 16,0 0 80-16,0 0 32 0,-2 0 0 0,2 0-480 0,0-5-80 15,0-4-32-15,0 1 0 0,0-5-160 0,2-1 160 16,1 1-160-16,1-5 160 0,1-3 608 0,-2 4 128 16,6-1 32-16,0-1 0 15,-1 2 448-15,3-2 96 0,3-2 0 0,2-5 16 0,1 5-208 0,0-7-32 16,6 2-16-16,-2 0 0 0,2-2-720 0,-1-4-128 16,6-1-48-16,2 2 0 0,-30 31-336 0,57-72 0 15,-27 38 0-15,1-5-128 0,-31 39 128 0,58-75 0 16,-32 35-144-16,-2 6 144 0,2-7 0 0,-1 8 0 0,-1 0 0 15,2 2 0-15,1-4-128 0,-27 35 128 16,52-66 0-16,-26 35 0 0,0-1 144 0,0-3 112 16,0 4 0-16,0 1 16 0,2-3 0 0,-1 2 0 15,-1 1 0-15,-4 1 0 0,1-3-272 0,0 1 0 0,1-4 128 0,-1 4-128 16,-4 0 0-16,2-4 0 16,-4 0 0-16,1 4 0 0,-1 1 0 0,0-1 0 15,1-4 0-15,-1 7 0 0,-1-2 0 0,5 2 0 0,-4-6 0 0,4 2 0 16,2-3 0-16,0 4 0 0,-4 1 0 0,2 4 0 15,-4 4 0-15,-3 1 0 0,2 2 0 0,-6 1 0 16,2 4-1104-16,-6 0-176 16,2-1-48-16,1 4-9632 0</inkml:trace>
  <inkml:trace contextRef="#ctx0" brushRef="#br0" timeOffset="205276.55">7195 13331 7359 0,'0'0'656'0,"-4"-1"-528"0,3-1-128 0,-1 0 0 0,2 2 384 0,-2-3 64 15,-1-1 0-15,-3-5 0 16,-2 1-768-16,-1-6-160 0,-5 5-32 0,0-1 0 0,2 1 96 0,-6 0 16 16,1 2 0-16,0-1 0 15,-1 1 1392-15,-1 0 288 0,2-2 48 0,-6 0 16 16,2 0 416-16,-2 1 96 0,-1-6 0 0,0 3 16 15,-3-4-688-15,-2 1-144 0,1 2-16 0,-3-4-16 0,3 0-368 0,0-1-80 16,0-1-16-16,2-1 0 16,1-2-80-16,3 4-16 0,4 1 0 0,-1-3 0 15,2-4 144-15,-8 4 32 0,3-3 0 0,-1-3 0 0,0 6-160 0,1-2-16 16,-3 0-16-16,3 2 0 0,2 0 32 16,3 0 16-16,-6 0 0 0,2-2 0 15,1 2 16-15,0-2 0 0,3 3 0 0,0 1 0 16,-3-6-128-16,1-3-32 0,2 3 0 0,-2-3 0 15,-1 4-192-15,-1-1-144 0,-1 0 192 0,-1-1-192 0,2 5 128 16,-5 1-128-16,0 1 0 0,3 0 0 16,-3 4 0-16,4-1 0 0,-3 2 128 0,1 2-128 15,3-2 208-15,-2 3-16 0,-3 0 0 0,-2 4 0 0,2-4-32 16,0 6-16-16,0-2 0 0,0 1 0 0,-4-1-16 0,4 1-128 16,1-1 192-16,-1 3-64 0,0-1 0 0,4-1-128 15,-5 3 192-15,1-3-64 0,4-1 80 0,-3-2 16 16,3 2 0-16,2-4 0 0,3 0-96 0,0-1 0 15,-1-1-128-15,4-2 192 0,-2 2-192 0,1-5 0 16,3 2 0-16,-2 2 0 0,0-3 0 0,2-1 0 16,-1 2 0-16,1 2 0 0,2-2 0 0,-4-4 0 15,-2 5 0-15,-1-1 0 0,1-2 0 0,-1 2 0 0,1 0 0 16,0 2 0-16,-3-2 0 0,3-3 0 0,-1-1 0 16,-1 1 0-16,4 1 0 0,2-1 0 0,4-1 0 15,-1 1 0-15,0-4 192 0,4 2-16 0,1-2 0 0,1 0 0 16,3 2-176-16,-2-4 0 0,2-1 0 0,0 5 0 15,2-2 0-15,-2-2 0 0,0 6 0 0,-2-1 0 16,2 1-128-16,-3 6 128 0,1-1-160 0,-1 3 160 16,3 1 0-16,-6-1 0 0,3 0-128 0,-2 4 128 15,1 0 0-15,-5 1-176 0,4 1 176 0,-4-2-160 32,1 5-784-32,-1-6-144 0</inkml:trace>
  <inkml:trace contextRef="#ctx0" brushRef="#br0" timeOffset="-207409.11">6742 13147 5519 0,'-2'8'496'0,"-2"-1"-496"0,1-5 0 0,1 3 0 0,2-1 992 0,-3 1 96 16,-2 7 32-16,-2 11 0 0,-4 3-32 0,2 5-16 16,1-1 0-16,2-4 0 0,-1 2-624 0,6-2-128 15,-3-3-32-15,4 3 0 0,-3-4 176 0,3-2 48 16,0-1 0-16,0 0 0 0,0-2 432 16,-2 1 80-16,4 3 32 0,1-2 0 0,1 0 224 0,-3 0 64 0,3 2 0 15,-1-2 0-15,3 4-64 0,2-2-16 0,1 0 0 0,0-4 0 16,1-1-480-16,6 1-80 15,1-1-32-15,3-6 0 16,6 4-480-16,0-2-192 0,5-3 128 0,4 5-128 16,0-2 0-16,-7 0 0 0,1-1 0 0,3 3 0 0,-1 3 0 15,0-1 0-15,3 0-144 0,-3-1 144 16,2 4 0-16,2-1 0 0,3-1 0 0,2 1 0 0,0-4 0 0,4-6 0 16,5 5 0-16,-4-8 0 0,4 3 0 0,-49-8-128 0,94 7 128 0,-94-7 0 15,89 2 0-15,-89-2 0 0,0 0-128 16,125-2 128-16,-125 2 0 0,0 0 0 0,122-12 0 0,-122 12 0 0,0 0 0 0,133-21 0 31,-133 21-128-31,0 0 128 0,141-19 0 0,-141 19 0 16,0 0-128-16,127-21 128 0,-127 21 0 0,0 0 0 0,115-35 0 0,-115 35 0 15,0 0-144-15,101-34 144 0,-101 34 0 0,0 0-144 0,106-40-176 0,-106 40-48 16,0 0 0-16,102-34 0 16,-102 34-192-16,0 0-32 0,111-29-16 0,-111 29 0 15,0 0 224-15,105-35 64 0,-105 35 0 0,0 0 0 31,0 0-288-31,125-57-48 0,-125 57-16 0,0 0 0 16,92-61-48-16,-92 61-16 0,0 0 0 0,93-63 0 16,-93 63 208-16,0 0 32 0,78-63 16 0,-55 39 0 0,-4-1 288 0,-3 1 48 0,-2 1 16 0,-2 1 0 15,-3-1 128-15,-2-1 0 0,0 5 0 0,-6-2-128 16,3 2 128-16,-1-2 0 0,-6-2 0 0,3-3 0 16,-2 0 752-16,0 0 80 0,1-6 0 0,1-3 16 15,0-1 64-15,1-4 16 0,3-2 0 0,-1 2 0 16,1 0-432-16,1 3-96 0,0 4-16 0,-1 2 0 15,-3 6-384-15,-2 1 128 0,-3 5-128 0,-5-2 0 16,1 7 0-16,-6 0 0 0,-4-2 0 0,-4 6 0 16,-4-2 208-16,-1 7 64 0,-4-2 16 0,-2 1 0 0,0 6 432 15,-2-1 96-15,0 1 16 0,0 1 0 0,0-1-128 0,1 0 0 16,0 4-16-16,0-4 0 16,2 0-256-16,-3-4-48 0,-1 4-16 0,-1-3 0 0,-1 1-368 0,0-3 0 15,-3 3 0-15,-2-3 128 0,5 5-128 0,-3-5 0 16,5 5 0-16,-4 0 0 0,-4 5 0 0,-1-2 0 15,1 3 0-15,4 2 0 0,-2-1 0 0,1 0 0 16,-3 2 0-16,-1 0 0 0,1-1 176 0,-5 1-48 16,6 0 0-16,3-2 0 0,1-2-128 0,3-1 0 15,1-3 0-15,0-1 0 0,4 4 0 0,-4-4-144 16,0 2 0-16,0-1 0 0,2 1-208 0,-2 3-32 0,0 2-16 0,1 2 0 16,-5 1 400-16,-3 4-160 0,-5 4 160 15,2-1 0-15,-4 4 0 0,2 0 0 0,2-2 0 16,1 2 0-16,1-2-144 0,-3 2 144 0,3 2 0 0,-4 3-144 31,7 0-976-31,0 2-192 0,5 3-32 0,0-1-12048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8:11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17025 2263 9215 0,'-6'-4'816'15,"3"2"-656"-15,3 2-160 0,0 0 0 0,0 0 752 0,0 0 112 16,-4-1 32-16,-1-1 0 0,0-2-896 16,-4 3-128-16,1-6-64 0,-1 5 0 15,0-5-992-15,0-2-208 0,4-1-32 0,2-2-16 0,3-6 1440 0,0 4 0 16,0-1 288-16,1-1-32 0,3 0 784 0,-1 6 176 15,1-2 16-15,1 6 16 0,-3 1-272 0,1 2-48 16,1 3-16-16,-1 0 0 0,-1 3-208 0,2-1-64 0,-4 7 0 0,0-2 0 16,0 3-48-16,0-1-16 0,0 5 0 0,-4 1 0 15,2 3 112-15,-1 1 16 0,-1 4 0 0,-1 3 0 16,-4 5-32-16,-3 4 0 16,2-4 0-16,-2 8 0 0,-1-3-416 0,-2 6-64 0,-1 5-32 0,2 0 0 15,0 2 480-15,-3 3 112 16,1 2 16-16,2-2 0 0,0 0 1008 0,0 1 208 0,0-3 32 0,2 3 16 15,0-5-2032-15,-2 5-336 0,2 1-112 16,1 6 0-16,-1-2 768 0,2 3 144 0,3-2 48 0,-2-1 0 16,4-3-64-16,-4-1-16 0,6 2 0 0,-3-4 0 15,1-1-304-15,0 1-128 0,1 0 0 0,1 1 128 16,1-3-128-16,0 2 0 0,1-3 0 0,1 0 0 16,0-2 0-16,0-2 0 0,0-5 0 0,0 0 0 15,3 2 0-15,2-5 0 0,-1 1 0 0,3-1 0 16,2-3 0-16,-2-2 0 0,1 3 0 0,1-4 0 15,-4 4 0-15,0-4 0 0,-1 6 0 0,-1-2 0 16,-1 3 0-16,-2-2 0 0,-2 6 0 0,1-2 0 16,-1-3 0-16,-5 3 0 0,0 4 0 0,3 1 0 15,-1-2 0-15,-2-1 0 0,6 0 0 0,1-4 0 16,5-3-208-16,-2-4 80 0,-3-31 128 0,0 0-208 16,37 72-176-16,-37-72-16 0,0 0-16 0,0 0 0 0,80 52 80 0,-80-52 16 0,0 0 0 0,87 0 0 15,-50-5 32-15,1-6 16 16,0 3 0-16,8-6 0 0,-1 5 144 0,4-1 128 15,1-3-192-15,-1 3 192 16,0 1-448-16,-4 1 0 0,-1 1 16 0,-1-2 0 0,-1 4-16 16,0-1 0-16,3 3 0 0,2-1 0 0,2 3 256 15,0-3 32-15,5 3 16 0,7-1 0 0,0-3 144 0,2 3 0 16,-2-2 0-16,-2-1-128 0,-2-2 0 0,1-2 0 16,1 1 0-16,4-6 0 0,3 5-128 0,-3-3 0 0,7 1-16 15,-4 3 0-15,3-1 272 0,-6 0-128 0,-5 1 128 0,3-1 0 0,-7 4 0 0,1-2 0 16,3 1 0-16,-4 6 0 15,7 4 0-15,-2-1 0 0,-59-3 0 16,126 11 0-16,-126-11 0 0,116 17 0 0,-116-17 0 0,110 9 0 16,-110-9 0-16,114 5 0 0,-55-7 0 0,5-1 0 15,2 0 0-15,1-6 0 0,4 7 0 0,-1-5 0 0,-7 0 128 0,-1 0-128 0,-2 2 0 16,-1-2 0 0,2 2 352-16,-2 3-32 0,0-1 0 0,4-1 0 0,0 4 80 0,1 0 16 0,-3 0 0 0,2-3 0 31,-4-3-416-31,2-2 0 0,2-3 0 0,1-1 0 15,-1 3 0-15,7 1 0 0,0-1 0 0,-3 5 0 0,3-1 208 0,-7 0-32 16,1 1-16-16,-11 3 0 16,-53 1 112-16,97 0 32 0,-97 0 0 0,86 5 0 15,-86-5 16-15,87 12 16 0,-87-12 0 0,92 16 0 16,-92-16 48-16,99 12 16 0,-99-12 0 0,102 9 0 16,-102-9-144-16,95 3-16 0,-95-3-16 0,93 0 0 0,-93 0-16 15,92-3 0-15,-92 3 0 0,84 5 0 16,-84-5 48-16,82 7 16 0,-82-7 0 0,82 10 0 0,-82-10-128 15,74 16-16-15,-74-16-128 0,0 0 192 0,98 19-192 0,-98-19 0 16,0 0 0-16,87 14 0 0,-87-14 0 0,0 0 0 16,82 0 0-16,-54-5 0 0,0 0 192 0,-2-2-16 15,0 0 0-15,-3-2 0 0,3 0 128 0,0 1 16 16,0-1 16-16,0 2 0 0,2-2-176 0,-5 2-32 16,3 0-128-16,-5 2 192 0,2-2-192 0,-6 0 0 0,-3 0 0 0,-5 5 0 15,-4-5 0-15,-2 2 0 0,1 0 0 16,-6-2 0-16,0 5 0 0,-1-1 0 15,1-2 0-15,-5-1 0 0,5-1 192 0,-5 2 0 0,2-4 0 0,0 2 0 16,0-3-64-16,1 1-128 0,-3-3 176 0,0-4-176 16,0-1 128-16,-1-7-128 0,-1-1 0 0,4-4 0 15,-4-1 0-15,4-5 0 0,-2-1 0 0,2-4 0 16,1 1 128-16,2-3-128 0,2-1 144 0,0-1-144 16,0-1 0-16,0-2 128 0,0 2-128 0,0-4 0 15,0-1 0-15,0-1 0 0,0-1 0 0,-3-1 0 16,-1-4 0-16,-1 3 0 0,2-3 0 0,1-4 0 15,2 3 0-15,0-3 0 0,3 2 0 0,3-6 0 0,4 6 0 16,6-7 0-16,1-7 0 0,1-5 0 0,6-4 0 0,0 0 0 16,3 2 0-16,-5 5 0 0,1 5-144 15,-9 7 144-15,-2 9-208 0,-7 4 80 0,-1 3-16 0,-4 3 0 16,-6 4 0-16,-2 5 0 0,-4 4 144 0,-2 5 0 16,-2 2 0-16,-3 4 0 15,1 3 0-15,-3 5 128 0,2 1-128 0,-3 3 128 0,4 1-128 0,-3 0 0 16,2 0 0-16,2 5 128 0,-1 0-128 0,3-3 0 15,-3 5 0-15,-1-2 0 0,2 1-192 0,-3-5-16 16,1 6 0-16,0-5 0 0,-4 2-48 0,-3 1 0 16,-3-2 0-16,1-1 0 0,-4-2 256 0,-1 2-144 0,0 2 144 15,-2-3-128-15,-5-2 128 0,-2 4 0 16,1-3 0-16,-6-2 0 0,1-3-128 0,-6 0 128 0,0-2-128 0,-2-3 128 16,0 6-288-16,-4-1 32 15,-3 0 0-15,-5-2 0 0,0 5 16 0,-7 1 16 0,-9-1 0 0,-2 0 0 16,0-1 16-16,-3 3 0 15,4 1 0-15,-1 6 0 0,0 4 208 0,-1-2 0 0,-6 1-160 16,2-3 160-16,6 0 0 0,-3 0 0 16,-3 0 0-16,2 4 0 0,0 1-176 0,-2-3-64 15,-3-1-16-15,-2-8 0 0,7 2 0 0,-2 2 0 0,-2-3 0 0,6-2 0 16,-4 4 256-16,-7-1 0 0,-1 2 144 0,-1-3-144 16,2-2 176-16,-1 6-176 0,-4 4 192 0,-2 3-192 0,-2 4 160 15,-1-6-160-15,0 2 128 0,4-1-128 0,1 4 144 0,7 1-144 16,2 2 160-16,-6-3-160 0,-3-4 224 0,0 1-48 15,0-1-16-15,-5 2 0 0,0 5 112 0,-13 1 32 16,-5-1 0-16,-5-3 0 16,2-1-304-16,0 4 0 0,5 3 128 0,-9-6-128 15,-1 5-432-15,-4 0-144 0,-2 14-16 0,2 4-16 16,-1 7-2656-16,9-1-544 16</inkml:trace>
  <inkml:trace contextRef="#ctx0" brushRef="#br0" timeOffset="6483.86">16535 11008 13823 0,'-5'0'1216'0,"-2"0"-960"0,7 0-256 0,3 0 0 16,1 0 368-16,-4 0 16 0,2 0 16 0,1 0 0 0,0-2-48 0,3-1-16 16,-5-1 0-16,1 4 0 0,0 0-336 0,-4 0 0 15,-1 4 0-15,-4 1 0 0,2 2 496 0,-1 2 80 16,-2-1 0-16,2 3 16 16,-2 3 448-16,1 3 96 0,5 0 16 0,-5 6 0 15,5 3-96-15,-3 4-16 0,2 6 0 0,3 4 0 0,-4 4-416 0,1 5-96 16,1 6-16-16,-3 3 0 0,1 5-224 0,-1 6-48 15,-2 3-16-15,2 1 0 0,-4 0-224 0,0 0 176 16,4-1-176-16,-4 3 160 0,1-1 80 0,2 5 16 16,3-3 0-16,-1-4 0 0,3-6 64 0,1-5 32 15,0-4 0-15,0 1 0 0,0-1 32 0,0-1 0 0,0 3 0 16,-4 1 0-16,-1-1-32 0,5-2 0 0,0 1 0 0,0-8 0 16,0-4-352-16,2-6 0 15,-2-40 0-15,8 73 0 0,-8-73-176 0,13 59 176 0,-13-59-208 0,0 0 80 16,29 75 128-16,-29-75-160 0,0 0 160 15,0 0-160-15,63 66 160 0,-63-66 0 16,0 0 0-16,0 0-128 0,92 31 128 0,-92-31-208 16,0 0 80-16,75 9 128 0,-75-9-416 0,58 0 32 15,-27-9 16-15,0 1 0 0,4-1 144 0,5-5 32 0,-1-3 0 0,6-6 0 16,4 6 192-16,3-1 0 0,0 4 0 0,2 0 0 0,-1 2 0 16,-3 3-144-16,2-1 144 0,-3 0-128 0,-2 1-96 0,2 2-16 15,-49 7 0-15,86-7 0 16,-86 7 64-16,83 7 16 0,-83-7 0 0,84 19 0 0,-84-19 160 0,82 31 0 15,-82-31 0-15,85 35 0 0,-85-35 0 0,87 32 0 0,-87-32 0 16,84 34 0-16,-84-34 0 0,90 32 0 16,-90-32 0-16,100 24 0 0,-100-24 0 0,101 11 0 15,-101-11 0-15,110-2 128 0,-53-2-128 0,2-4 0 16,2 2 0-16,-7-1 0 16,-1-1 128-16,-1 1-128 0,-1 0 160 0,-1 2-160 0,-50 5 448 15,101-6-16-15,-101 6 0 0,99 7 0 0,-99-7-224 0,96 18-32 0,-96-18-16 16,93 26 0-1,-93-26-160-15,83 33 0 0,-83-33 0 0,84 42 0 0,-84-42 0 0,77 35 0 16,-77-35 0-16,82 31 0 0,-82-31 0 0,83 17 0 16,-83-17 0-16,91 6 0 0,-91-6 0 0,96-6 0 0,-96 6 0 15,88-10 0-15,-88 10 0 0,88-12 0 16,-88 12 0-16,71-6 0 0,-71 6 0 0,66-3-192 16,-66 3 64-16,63-3 128 0,-63 3-256 0,64 3 64 15,-64-3 0-15,67 0 16 0,-67 0 176 0,69 5 0 16,-69-5 0-16,81 4 0 0,-81-4 0 0,88 5 0 15,-88-5 0-15,93 7 0 0,-93-7 0 0,87-2 0 16,-87 2 0-16,91-14 0 0,-44 6 0 0,1-6 0 0,-2 0 0 0,2-2 0 16,0 2 0-16,0-3 0 15,-1 3 0-15,0 0 0 0,0 2 0 0,-3-2 0 16,-2 5 0-16,-42 9 0 0,73-14 0 0,-73 14 128 0,66-12-128 0,-66 12 128 16,61-9 784-16,-61 9 176 0,60-9 16 0,-60 9 16 31,60-1-1696-31,-60 1-352 0,65 1-64 0,-65-1-16 0,71 0 784 0,-71 0 224 0,81 7 0 0,-81-7 0 15,80 6 0-15,-80-6 0 0,75 3 0 0,-75-3 0 16,0 0-160-16,90 7 160 0,-90-7 0 0,0 0-144 16,80 0 144-16,-80 0 0 0,58-7 0 0,-58 7 0 0,59-16 128 15,-59 16 16-15,65-14 0 0,-65 14 0 16,78-17 112-16,-33 8 32 0,-45 9 0 0,93-14 0 16,-93 14-288-16,96-8 0 0,-96 8 0 0,81-4 0 15,-81 4 0-15,70 0 0 0,-70 0-240 0,0 0 80 16,79 7-224-16,-79-7-64 0,0 0 0 0,0 0 0 15,80 14 448-15,-80-14-160 0,0 0 160 0,0 0 0 0,78 18 0 0,-78-18 0 16,0 0 0-16,0 0 0 0,84 19 0 0,-84-19 128 16,0 0-128-16,0 0 0 0,0 0 0 0,0 0-320 15,54-14 64-15,-54 5 0 0,-4 6 96 0,4-6 32 0,-1 0 0 16,2-1 0-16,3-3 576 0,1 3 112 16,4-6 16-16,3-3 16 0,2-2 128 0,3-5 32 15,1 2 0-15,1-6 0 0,2-1-416 0,-4-2-80 16,2-4 0-16,-1-3-16 0,-2 2-240 0,-2-8 0 0,-4 3 0 0,-1-2 0 15,-2-2 0-15,-2 7 0 0,2-4 128 0,-2 4-128 16,4 0 256-16,-1-4 0 0,1-1 0 0,2-2 0 16,1-2-32-16,-3 4 0 0,-1-2 0 0,1-2 0 15,-4-1-80-15,-5-1-16 0,-3 2 0 0,-2 1 0 16,-8 2-128-16,-2-1 0 0,-3 7 0 0,-3 0 0 16,-1 5-128-16,-1 1 128 0,-1 2-160 15,-1 4 160-15,-1 2 0 0,0 0 0 0,0 3 0 0,-4 3 0 16,6 2 256-16,3 4-16 0,0-3 0 0,2-1 0 0,3 1-64 0,2 0-16 15,4-1 0-15,-3-5 0 16,5 1-160-16,-4-1 0 0,3-3 0 0,-2-4 0 16,3 3 0-16,-1-3 0 0,0-1 0 0,1 3 0 15,-6-2 0-15,1 2 0 0,-1-1 0 0,1 3-176 16,-5-1 176-16,1 5 0 0,1-4 0 0,0 5 0 16,-1-2 0-16,-1 6 0 0,1-1 0 0,0-1 0 15,3 5-240-15,-4-2-16 0,1 3 0 0,-1 0 0 16,-3-1-272-16,2 4-64 0,-3-2-16 0,-3 1 0 15,-3 3 48-15,-3-1 16 0,-4 2 0 0,-5-2 0 0,-3 7 224 16,-5-1 64-16,-2 0 0 0,-2 3 0 0,3 0 256 0,-9 0-160 0,1 3 160 16,-1-3-128-16,-1 3 128 0,0-3-128 15,-4-3 128-15,-5 0-128 0,0 1 128 0,-3-2 0 16,3 1 0-16,0-2-128 0,2 1 128 0,-4-1 0 0,0 3-144 16,-1-1 144-16,-4-3-208 0,-5-1 16 15,0-1 16-15,1 3 0 0,4-1 720 0,-5-1 144 0,2 6 16 16,-6-3 16-16,-1 4-1712 15,-11 0-352-15,-2 5-64 0,-3-1 0 0,0 5 800 0,3-1 160 16,1 1 48-16,-4 0 0 0,0-1 192 0,3-2 32 0,6-1 16 0,3-2 0 16,10 1 352-16,5-2 64 15,2 1 0-15,-3-3 16 0,0 5 176 0,0-5 48 0,-5 5 0 0,5-5 0 16,5 2-496-16,1-2 0 16,3-2 0-16,-2-3 0 0,1 3-240 0,-2-6-80 0,-3-4-32 0,-3 3 0 15,6-2 352-15,-3-1 0 0,2 0 0 0,-1 2 0 0,1-3 0 0,-1 3 0 0,-4 0 192 16,-7 3-64-1,-2 3 256-15,-1 1 32 0,-2 3 16 0,1-2 0 0,-1 4-256 16,-5 1-48-16,-2 1-128 0,-14 4 192 31,0 8-576-31,-7 1-128 0,5 1-32 0,-3 8 0 16,-2 5-224-16,-5 1-32 0,-8 2-16 0,8 10-10960 0</inkml:trace>
  <inkml:trace contextRef="#ctx0" brushRef="#br0" timeOffset="35641.68">18860 17208 10127 0,'-25'4'896'0,"6"-4"-704"0,2 3-192 0,6-3 0 16,8 0 2400-16,-1-3 448 0,1 3 96 0,-3-2 0 0,-4-1-1424 15,1-4-304-15,1-4-48 0,4-1-16 0,4-2-1008 0,0 2-144 16,5-4-144-16,2 1 144 0,-1 1-256 0,2 0 80 16,1 2 16-16,0 3 0 0,-4 0 528 0,4 6 96 15,3-3 32-15,-7 6 0 0,4 0 528 0,-1 0 96 16,1-1 32-16,0 1 0 0,3 0 64 0,-12 0 32 15,0 0 0-15,0 0 0 0,91-13-416 0,-91 13-96 16,75-19-16-16,-75 19 0 0,89-28-496 0,-89 28-96 16,104-33-128-16,-104 33 176 0,101-33-176 0,-101 33 0 15,93-31 0-15,-93 31 0 0,94-31 0 0,-94 31 0 16,99-32 0-16,-99 32 0 0,106-35 0 0,-106 35 0 16,119-34 0-16,-119 34 0 0,125-34 192 0,-125 34 48 0,124-41 16 15,-63 16 0-15,2-1-16 0,1 0 0 0,-1 0 0 16,3 0 0-16,4 0-240 0,-4 3 176 15,5 0-176-15,-4-3 160 0,-6 0-160 0,-4 0 0 0,1 0 0 0,-6 3 0 16,-2 1 0-16,-50 22-144 0,107-41 144 0,-107 41-160 16,110-41 160-16,-110 41-160 0,106-40 160 0,-106 40-160 15,96-32 0-15,-96 32 0 0,78-26 0 0,-78 26 0 16,72-23-560 0,-72 23-112-16,57-22-32 0,-57 22 0 0,49-26-1488 0,-49 26-288 15</inkml:trace>
  <inkml:trace contextRef="#ctx0" brushRef="#br0" timeOffset="36050.28">21564 15496 21183 0,'-12'6'1888'0,"3"0"-1504"16,6-4-384-16,4 2 0 0,1-4 1136 0,2 5 144 0,-8 4 48 0,2-1 0 15,4 10-1200-15,3-4-128 0,4 1-256 0,-9-15 64 32,0 0-704-32,0 0-128 0,0 0-16 0,93 42-16 0,-93-42 624 0,0 0 128 0,78 21 32 0,-78-21 0 15,0 0 1248-15,89 31 256 0,-89-31 48 0,0 0 16 16,113 44 496-16,-113-44 112 15,80 44 16-15,-80-44 0 0,72 43-864 0,-72-43-160 0,66 45-48 0,-66-45 0 16,0 0-624-16,80 70-224 0,-80-70 144 0,0 0-144 16,51 68 0-16,-51-68 0 0,15 49 0 0,-11-25 0 15,-1 0 0-15,-8 3 0 0,2-1 128 0,-6 0-128 0,0 0 0 16,-3 5 192-16,-2-1-192 0,-3 1 192 0,-1 4 96 0,-1 2 32 16,-5 1 0-16,1 2 0 0,-2 0 128 0,5-2 48 15,-3-1 0-15,5-2 0 16,6-7-48-16,7-2 0 0,5-3 0 0,4-6 0 0,-4-17-656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9:59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3:34.267"/>
    </inkml:context>
  </inkml:definitions>
  <inkml:trace contextRef="#ctx0" brushRef="#br0">3554 13556 11055 0,'-8'0'976'0,"1"0"-784"16,5 0-192-16,-3 3 0 0,3-3 800 0,0 2 112 0,-6 2 32 0,-8 1 0 0,-3 4-752 0,0-1-192 16,-1 1 0-16,5-2 0 15,-1-2-768-15,2 0-256 0,-3-5-32 0,3 0-16 16,-2 0 128-16,2-5 32 16,-2 2 0-16,1-2 0 0,1-2 1376 0,-4 1 288 0,1-2 48 0,0 2 16 15,3 1 544-15,-4 2 112 0,1-1 32 0,-4 2 0 16,2 2-464-16,1 0-80 15,-4 2-32-15,1-2 0 0,2 4-608 0,-6 1-128 0,2 2-32 16,1 0 0-16,-1 2-160 0,-3 1-256 0,0 0 64 0,0 4 16 31,-2-1-208-31,2 1-64 0,-6-2 0 0,6 0 0 0,-3-2 448 0,2-1 0 0,1 3 0 0,2-3-128 16,3 0 496-16,-2-2 96 0,1 1 32 0,1-1 0 0,3 2-32 0,1-4 0 16,3 4 0-16,-3 0 0 15,4-1 64-15,3-2 16 0,1 2 0 0,2-2 0 16,0 2-288-16,4 1-48 0,-4 0-16 0,0-1 0 15,3 5-192-15,-1-3 0 0,2 2 0 0,-3 2-160 16,3-2 160-16,-1 2 0 0,4 2 0 0,-1-2 0 16,1 0 0-16,1-2 0 0,3-2 0 0,-1-1 0 15,-1 0 0-15,3 0 192 0,2-1-32 0,2-2-16 16,0 0 288-16,0 0 48 0,-1 2 16 0,1-2 0 0,1 1 32 0,3 0 16 16,-1 0 0-16,2-2 0 0,0 2-336 0,-2 0-64 15,2-4-16-15,-2 6 0 0,2-4 48 0,3-1 0 16,1 1 0-16,1 2 0 0,2-5 176 0,-21-2 32 15,0 0 16-15,80 8 0 0,-50-4 80 0,1-4 16 16,0 0 0-16,1-4 0 0,3 8-32 0,-4-4 0 16,0 0 0-16,2 0 0 0,4 1-128 0,-2-1-16 15,0 0-16-15,0 2 0 0,1-2-304 0,-1 2 0 0,-35-2 0 0,70 5 0 16,-70-5 128-16,71 9-128 0,-71-9 0 16,66 12 0-16,-66-12 0 0,67 14 128 15,-67-14-128-15,61 12 0 0,-61-12 336 0,0 0-32 0,89 21-16 0,-89-21 0 16,60 11-64-16,-60-11-16 0,63 8 0 15,-63-8 0-15,58 5 32 0,-58-5 0 0,62 4 0 0,-30-4 0 16,-32 0-48-16,68 3 0 0,-68-3 0 0,71 2 0 16,-34-2-48-16,1 0-16 0,2-2 0 0,-5 2 0 15,0-3-128-15,2-1 128 0,-1 4-128 0,2-5 128 16,-3 5-128-16,0-1 160 0,0-1-160 0,-2 0 160 0,0-1-160 0,0 3 0 16,0 0 0-16,1 0 0 0,-34 0 128 0,64 5-128 15,-64-5 0-15,61 7 128 16,-61-7-128-16,63 8 0 0,-63-8 0 0,59 11 0 0,-59-11 0 0,58 7 0 15,-58-7 0-15,59 2 0 0,-31-2 0 0,1 0 0 16,3 0 0-16,-4-2 0 0,1-2 0 16,1 1 0-16,1-2 0 0,-5 1 0 0,2-1 0 0,0 1 0 15,-2-1 0-15,0 2 0 0,0-2 0 0,-1 3 0 16,3-2 0-16,-6 1 0 16,5-1 0-16,-5-1 0 0,1 5 0 0,1-3 0 0,-5-3 0 0,2 5 0 15,-3-3 0-15,-1 1 0 0,-3 3 0 0,0-6 0 16,0 3 0-16,2 1 0 0,-2-1 0 0,-2-2 0 15,3-1 0-15,1 3 0 0,-2-1 0 0,4-1 0 16,-5 0 0-16,5-2 0 0,-2 2 0 0,-1-2 0 0,-1 0 0 16,2 0 0-16,-6-2 0 0,1 0 0 0,-1 4 0 15,-1-4 0-15,-4 1 0 0,2-3 0 0,-2 3 0 16,-5-5 0-16,0 5 0 0,0-3 0 16,-3 1 0-16,1-1 0 0,-5-1 0 0,2 2 0 15,-7-2 0-15,-4-1 0 0,0-1 0 0,-3 4 0 0,-7-2 128 16,0 0-128-16,-5 3 0 0,-4 0 0 0,0 2 0 0,-5-2 0 15,1 3 0-15,-1-5 0 0,4-1 0 16,-8 0 0-16,6-2 0 0,-2 0 0 0,0 0 128 0,-2-2-128 16,-2 2 128-16,1 2-128 0,-6 2 0 0,0 1 128 15,-3 4-592 1,0 1-128-16,-1 6-32 0,3 1-10816 0,-2 4-2160 0</inkml:trace>
  <inkml:trace contextRef="#ctx0" brushRef="#br0" timeOffset="2413.92">1812 11131 15663 0,'-35'-17'1392'0,"12"8"-1120"0,2 2-272 0,4 4 0 16,7 5 0-16,3 1 0 0,-2 1 0 0,-8 1 0 16,-10 7 720-16,-6 4 240 0,-2 3 64 0,4 0 0 15,1 4-1840-15,3-2-352 0,0-1-80 0,1-4-16 16,0 2 144-16,0-3 32 0,3-1 0 0,-3-3 0 15,4-3 1088-15,-3 5 192 0,6-5 48 0,-4 1 16 16,6 1 1280-16,-4 3 256 0,2-1 48 0,1 2 16 16,1 3-176-16,1-3-16 0,6 3-16 0,-4 1 0 0,5-1-688 0,0 1-128 15,6 1-16-15,1-2-16 16,0 6-512-16,4-6-96 0,3 1-32 0,-1-3 0 16,1 3-160-16,4-2 0 0,-4-1 0 0,4-1 0 0,0 0 160 15,-4 2 48-15,0-2 16 0,2 0 0 0,-4 0 160 16,-1 3 16-16,2 0 16 0,-3-1 0 0,1 0 160 15,0-1 16-15,1 3 16 0,-3-2 0 0,0 1 128 0,2-1 32 16,2-1 0-16,-4 3 0 0,3-1-176 0,2 1-16 16,1-1-16-16,1 4 0 0,-1-4-352 0,3 1-64 15,-9-18-16-15,0 0 0 0,0 0-128 0,0 0 128 16,77 80-128-16,-77-80 128 0,0 0-128 0,80 36 0 16,-80-36 0-16,0 0 0 0,98 35 0 0,-98-35 0 15,0 0 128-15,94 40-128 0,-94-40 0 0,0 0 0 16,87 35 144-16,-87-35-144 0,0 0 208 0,87 35-16 0,-87-35-16 0,0 0 0 15,80 37 32-15,-80-37 16 0,0 0 0 0,80 38 0 16,-80-38-64-16,0 0-16 0,91 40 0 0,-91-40 0 16,71 23-144-16,-71-23 192 0,75 12-192 0,-38-7 192 15,1-2-192-15,2-3 160 16,0 0-160-16,-1 0 160 0,1 0-160 0,2-3 0 0,-1 6 0 0,1-3 0 0,0 4 0 0,0-2 0 16,-2 3 128-16,-40-5-128 0,84 12 0 0,-84-12 0 15,82 14 0-15,-82-14 0 16,74 9 0-16,-74-9 128 0,75 8-128 0,-35-4 0 0,-5-1 0 0,5-1 0 15,0-2 0-15,1 4 0 16,4-4 0-16,2 3 0 0,-2-1 0 0,4 1 0 0,0 1 0 16,1-4 0-16,3-2 0 0,-3 0 0 0,2-1 0 0,-8 1 0 15,5-1 128-15,-6-1-128 0,6 4 0 0,-7 0 160 16,2 0-160-16,-3 4 160 0,-2 1-160 0,-1 2 0 16,-38-7 0-16,75 14 128 0,-75-14-128 0,71 14 0 15,-71-14 0-15,74 14 0 16,-74-14 0-16,71 15 0 0,-34-9 0 0,1-3 0 0,-1-1 0 0,1 3 0 0,0-3 0 0,-1-2 0 15,3 1 0-15,-5 3 0 0,5-1 128 0,-5-1-128 16,5 3 0-16,-5-1 0 16,5 1 0-16,-2-1 128 0,0 1-128 0,-38-5 128 0,74 12-128 0,-74-12 128 15,66 9-128-15,-35-4 0 16,4 2 144-16,-4-2-144 0,4-1 0 0,0-3 0 0,2 3 0 0,3-2 0 16,0-1 0-16,3-1 0 0,4 2 0 0,-1-2 128 0,3 4-128 15,1-4 0-15,4 0 0 0,-2 0 128 16,-1 1-128-16,-4 1 0 0,2 0 0 0,-6 1 0 0,3-1 0 0,-3 2 0 31,2 1 0-31,-1 2 0 0,-44-7 0 0,92 10 0 0,-45-6 0 0,2-3 0 16,5 1 0-16,-5-2 0 0,0 0 0 15,-2 0 0-15,2 2 0 0,0-2 0 16,-1 0 0-16,1 0 128 0,3 0-128 0,-3 0 0 0,0 0 0 0,0 0 0 0,0 3 0 0,-1-3 0 16,1 2 0-16,0 0 0 15,-2 0 0-15,-47-2 0 0,84 8 0 0,-84-8 0 0,85 9 0 0,-38-4 0 0,-3-3 0 0,1 0 0 16,4-2 0-16,3 3 0 15,2-1 0-15,2 1 0 0,1 3 0 0,-3-3 0 16,4 2 0-16,-2 2 0 0,-56-7 0 0,101 11 0 0,-47-3 0 0,3-2 0 16,-3-3 0-16,4 2 0 15,1-1 0-15,0-4 0 0,2 5 0 0,0-5 0 0,-3 0 0 0,-1 0 0 16,-8 0 0-16,0-2 0 0,3-1 0 0,-3-6 0 16,-4 6 0-16,2-6 0 0,-3-1 0 0,1-3 0 31,-1-1 0-31,-4 4 0 0,-4-2 0 0,3-2 0 0,-5 2 0 0,3-1 0 0,-2 0 0 0,0-1 0 15,-4-2 0-15,1 0 0 0,2-1 0 0,-4-4 128 16,1 3-128-16,-5-1 0 0,-3-2 0 0,-5 2 0 0,-1-2 0 0,-8 0 0 31,-1-1 0-31,-2-4 0 0,-3 0-144 0,-3-1 144 0,-2-4-160 0,1 0 160 0,1 3 0 0,-4-5 0 32,2-4 0-32,1 1 0 0,-1-3 0 0,-2 1 0 0,1-2 0 15,-4 3 0-15,0 3 0 0,-3-1 0 0,-6-5 0 0,-2 8 0 16,3 1 0-16,-10 1 0 0,3 4 0 0,-4 4 0 0,-2-1-160 0,-2 0 160 15,2 2-160-15,-7 0 160 0,4 2-128 16,-2-2 128 0,-4 2 0-16,1-2-144 0,-3 4 144 0,1 0-192 15,-2 3 192-15,3 0-192 0,-3 1 192 0,0 0 0 16,2 0-144-16,-2 3 144 0,0-2 0 0,0 1-144 0,0 1 144 0,-2-4 0 16,0 5-208-16,-2 0 64 0,-3-1 16 15,-2 1 0-15,1-3-16 0,-5 3 0 0,3 1 0 0,-2-1 0 16,3 4 144-16,-3-4 0 0,1 0 0 0,0 1-128 15,1 2 128-15,1-6 0 0,2 3 0 0,-5 1 0 16,3-1 0-16,-5 0-160 0,2-1 160 0,-2-2 0 16,1 1-192-16,-2 1 64 0,1-1 128 0,-4-1-208 15,1 7 208-15,-1-4-176 0,-5 6 176 0,2-2-160 16,-3-1 160-16,-1-1-208 0,-1 0 80 0,5-1 128 16,-5 1-160-16,5-2 160 0,-2 4 0 0,2 1-144 0,0 3 144 0,-1-3 0 15,-3 4-144-15,-1 0 144 0,-2 4-320 0,-5-3 16 16,5-1 0-16,-4 0 0 15,8 0-176-15,-2 4-32 0,-1 1-16 0,1 2 0 16,0-2 160-16,0 0 48 0,-9 4 0 0,3-5 0 0,3-1 320 0,1-1 0 16,3 1-144-16,3 1 144 0,1-2 0 0,-2 1 0 15,2 0 0-15,3-1 0 0,-4-2 0 0,2 0 0 16,1 0 0-16,-2 0 0 0,4-2-256 0,1 1 16 16,0-1 0-16,4-1 0 0,-6 3-64 0,6 0-16 15,-2-2 0-15,2 0 0 0,-1 2 320 0,-1-2 0 0,-1-1-128 0,4 1 128 16,4 0 0-16,-2 1 224 0,4-3-32 15,3 4-16-15,0 0-176 0,2 0 160 0,2 0-160 0,1 4 160 16,2-3-160-16,1-1-176 0,-1 0 48 0,0 0 0 16,4 0-224-16,-6 0-32 15,2-1-16-15,-3-3 0 0,3 4 160 0,0-2 48 0,2 2 0 16,2 0 0-16,1 0 192 0,0 0 128 0,2 2 0 0,2-2-128 16,-3 4 288-16,3-1-48 0,1-1-16 0,-1 1 0 15,0-1-224-15,0 0 176 0,0 0-176 0,-2-2 160 16,2 5-160-16,-6-4 0 0,6 1 0 0,-7-2 128 15,2 0-128-15,-3 0 0 0,0 0 0 0,-1 0 0 0,0-2 128 0,-3 1 32 16,-1 1 16-16,1 0 0 0,-2 1 160 0,-4 1 48 16,-5 3 0-16,-5 2 0 0,2-1-64 0,-4-1-16 15,-1-2 0-15,-4 3 0 16,2-6-304-16,-4 0 128 0,2-2-128 0,-2-2 0 0,4 1 0 0,0 3 0 16,-2-2 0-16,-6 4 0 15,-4 7-640-15,-4-1-128 0</inkml:trace>
  <inkml:trace contextRef="#ctx0" brushRef="#br0" timeOffset="5162.54">1239 6718 13823 0,'-34'-14'1216'0,"12"4"-960"0,3 1-256 0,5 2 0 15,5 7-576-15,2-2-176 0,-2-1-16 0,-5-1-16 16,-12 2 1664-16,-5-1 336 0,1-1 64 0,2 4 0 0,6 0-1024 0,4 0-256 16,1 4 0-16,-1-4 0 0,5 5-208 0,-5-5-48 15,2 0-16-15,-3 4 0 0,2-1 112 0,-9-1 32 16,0 3 0-16,-8 2 0 0,0-2 128 0,-10 7 0 16,-3-1 0-16,-2 1 0 0,0 2 144 0,-1 3-144 15,3 1 192-15,-2-1-192 0,0 4 320 0,2 2-64 0,2 0 0 16,1-1 0-16,8 3 128 0,3-3 32 0,6 3 0 15,3-5 0-15,-2 7-272 0,2-5-144 0,1 8 160 0,0-2-160 16,2 3 0-16,2-1 0 0,-4 5 0 0,1-1 0 16,1-1 0-16,-2 2 0 15,-3 0 0-15,0-4 0 0,0 8 0 0,0-8 0 0,3 4 0 0,4-4 0 16,7 1 448-16,-1-1-16 16,5-5 0-16,3 0 0 0,-1 0 16 0,3 1 16 0,-1-1 0 15,4 0 0-15,0 2-96 0,0-2-32 0,0 5 0 0,4-1 0 0,5-4-112 16,-9-26-32-16,0 0 0 0,0 0 0 15,57 103-192-15,-57-103 128 0,0 0-128 0,70 78 0 0,-70-78 0 0,0 0 128 16,75 80-128-16,-75-80 0 16,0 0 0-16,62 75 0 0,-62-75 0 0,0 0 0 15,67 80 0-15,-67-80 0 0,0 0 0 0,75 70 144 16,-75-70 272-16,0 0 48 0,74 57 16 0,-74-57 0 16,0 0-96-16,107 49-32 0,-107-49 0 0,92 26 0 0,-43-17-160 0,3 0-16 15,6-4-16-15,3 2 0 0,5 0-160 16,0-4 192-16,0 2-192 0,1-3 192 0,-6 0-192 0,1-2 0 15,-2 3 0-15,-1-1 0 0,-2 2 0 0,1 1 128 16,1 2-128-16,-1-2 128 0,3 4 176 0,-6 1 16 16,3-1 16-16,-4 0 0 15,-2-1-48-15,-1-1-16 0,1-1 0 0,0 2 0 0,-3-3-80 16,3 2 0-16,6-1-16 0,-1-1 0 0,4 2-32 0,-1-5 0 0,1 5 0 0,0-6 0 16,-4 5-144-16,-3-3 0 0,2-3 0 15,-2 5 128-15,0-3 0 0,2 0-128 16,1-2 192-16,1 3-64 0,-1-1 272 0,4 1 48 15,-2 3 16-15,-1-3 0 0,-2 2 64 0,-4 2 16 16,5 0 0-16,-6-3 0 0,5 1-352 0,-4-2-64 16,5-3 0-16,-2 4-128 0,2-2 128 0,-1-1-128 15,1 1 0-15,-3-2 0 0,-1 5 0 0,-1-3 0 16,-3 0 0-16,-1 1 0 0,1-1 160 0,0 0-32 0,5 0 0 16,2-2 0-16,-2-2 32 0,3 2 0 15,4-2 0-15,-3 0 0 0,-4 2 16 0,-2 0 0 16,2 0 0-16,2 0 0 0,-4 0 32 0,2-3 16 0,2 3 0 15,-2 0 0-15,3 0-64 0,-2 0-16 0,6 3 0 0,-4-1 0 16,4 2-144-16,-3-1 128 0,-1-1-128 0,-3 1 128 16,4 3-128-16,-3-6 0 0,3 3 0 0,-4-3 0 15,3 0 0-15,4 0 0 0,0 0 0 0,-3 0 0 16,-1 0 160-16,1 0-160 0,-6-3 192 0,2 3-192 16,-2-2 256-16,1-2-64 0,4 1-16 0,-3-2 0 15,2 3-48-15,3-2 0 0,4 1 0 0,-4 1 0 16,-1 2-128-16,-4-2 160 0,0 2-160 0,-2-1 160 15,4-3-160-15,-2 4 0 0,-2 0 0 0,-1-2 128 16,4 2-128-16,3 0 192 0,3 0-192 0,2 0 192 0,-2 2-192 16,-2-2 0-16,0 0 0 0,-1 0 0 15,-4-2 0-15,3-5 0 0,1 4 0 0,3-6 0 16,-4-1 0-16,1 1 0 0,3-3 0 0,-2-2 0 0,2 2 0 0,-7-2 0 16,3 0 0-16,-1 2 0 0,-4-2 0 0,-3 5 0 15,3 0 0-15,-1-1 0 0,-2 1 0 0,3 1 0 16,0-5 0-16,2 5 0 0,-1-1 0 0,-1 0 0 15,0-1 0-15,-1-2 0 0,1-1 0 0,0 3 0 16,6-2 0-16,-4 3 0 0,0 0 0 0,2-1 0 16,5 3 0-16,-4-2 0 0,1 0 0 0,-1 3 0 15,-5-3 0-15,-3 0 0 0,0-1 0 0,0-1 0 0,-6-1 0 0,3 3 0 16,1 1 0-16,-2-1 0 0,0 2 0 16,2 0 0-16,-1-2 0 0,1 6 0 0,2-4 0 15,-4-2 0-15,2-3 0 0,-2 3 0 0,-1-3 0 0,-1-4 0 16,-3 1 0-16,-1-3 0 15,1 3 0-15,-4-5 0 0,-1 1-192 0,-5-2 0 0,1-1-16 16,1-4 0-16,-6-1 208 0,2 1 0 0,-4-2-160 0,-1 1 160 16,-1-3 0-16,-1 2 0 0,-2-2 0 0,-1 1 0 15,-1-2 0-15,-6 3 160 0,1-4-32 0,0-1-128 16,-3 5 192-16,-4-3-64 0,-1-2 0 0,-4 2-128 0,-7-1 0 0,-2 3 0 16,-2-4 0-16,-6-1 0 15,0 1 0-15,-10 2 0 0,0-2 0 0,0 7 0 0,-4 1-160 0,1 1 160 16,-4 1-160-16,2 2 160 0,3 2 0 0,-5-2-144 15,5 4 144-15,-6-2 0 0,4 1 0 0,-1 1 0 16,-3 3 0-16,-1-2 0 0,1 2-144 0,-7 0 0 16,2 2 0-16,-5 4 0 0,-2-6-144 0,-4 5-32 15,-6 0 0-15,-1-1 0 0,-1 3 192 0,0-2 128 16,-8 7-192-16,1-1 192 0,0 3 0 0,0 0-128 16,-6 0 128-16,3-2 0 0,-5-1 0 0,3-4 0 15,3 0 0-15,2 0 0 0,0 3 0 0,-2-1-128 16,0 5 128-16,-4-3 0 0,-1 1 0 0,-4-2-128 0,-1-4 128 0,0 2 0 15,1-2-128-15,-7 4 128 0,1-1 0 0,-1 5 0 16,0 0 0-16,-5-2-128 0,1-1 128 16,0-2 0-16,5 1 0 0,-1 1 0 0,-1 3 0 0,-1 0 0 15,4 3 0-15,-5-6-128 0,0-1 128 16,4-3 0-16,2-2-288 0,1 2 48 0,0 2 16 0,2 5 0 16,-3-3 96-16,-2 3 128 0,-8-5-208 0,6 1 80 15,-4-3 128-15,5 0 0 0,1 5 0 0,-1 1 0 16,4 1 0-16,-4-6-128 0,-3 6 128 0,2-5 0 15,3 0-304-15,2-2 32 0,5 3 0 0,-4-1 0 16,8 0 48-16,-4 2 16 0,-2-3 0 0,-1 3 0 0,-1-2 208 0,3 1 0 16,1-1 0-16,0 5 0 0,5-4 0 0,-1-1 0 15,-2 3 0-15,1-5 0 0,1 4 0 0,-3-6 0 16,8 2 0-16,4 0 0 0,4-1 0 0,-5-1 0 16,2 0 0-16,-3 1 0 0,-1-1 0 0,1 0 0 15,-4-1 0-15,0 1 0 0,2 0 0 0,-2 1 0 16,3 2 0-16,-1-1 0 0,3 0 0 15,1-1 0-15,-3-1 0 0,2-3 0 16,1 3 0-16,-5 0 0 0,1 1 0 0,2-1 0 16,1 4 0-16,-1-2 0 0,-3 2 0 0,1 1 0 0,0 2-224 0,0 2 48 15,-2 0 16-15,-2 2 0 16,-1 0-32-16,-1 0-16 0,2 4 0 0,1 1 0 0,2 2 64 0,1 0 16 16,0 3 0-16,-5 0 0 15,1 2-832-15,-2 4-144 0,-8 1-48 0,5 2-11920 16</inkml:trace>
  <inkml:trace contextRef="#ctx0" brushRef="#br0" timeOffset="52233.07">8906 15611 5519 0,'-2'4'496'0,"2"-3"-496"15,0-1 0-15,0 0 0 0,0 0 752 0,0 0 48 16,-2 2 16-16,2 0 0 0,-5 1 16 0,-2 1 0 16,-1 1 0-16,-1-3 0 0,-2 5-256 0,-1-5-64 15,0 6 0-15,-2-1 0 0,4 0 48 0,-8 0 0 16,1 2 0-16,3-4 0 0,-4 4 112 0,3 0 32 0,-1-1 0 0,4 1 0 16,0 1-80-16,3 1-16 0,4-2 0 0,-6 1 0 15,4-1-224-15,2 5-64 0,-4-2 0 16,1 2 0-16,-1 1-192 0,-3 1-128 0,1 2 160 0,3-1-160 15,-5 0 192-15,5 4-48 0,-1-3-16 0,4 1 0 16,-4-3 384-16,4-1 80 0,-2 3 16 0,5 3 0 16,-1-1-160-16,-3 0-48 15,-1-1 0-15,0 0 0 0,4 0-272 0,-6 4-128 16,0-1 128-16,2-1-128 0,2 5 240 0,0 1-48 0,2-5 0 0,3 4 0 16,0-3 224-16,0 3 32 0,3 2 16 0,1 2 0 15,-3 1-208-15,3 2-64 0,-3-2 0 0,1-3 0 0,0 4-192 0,-2-6 0 16,3 0 0-16,-3-4 0 0,0 3 176 0,2-6-16 15,2 2 0-15,-1-2 0 0,-1 2 80 0,1 2 16 16,1-1 0-16,-1 1 0 0,3 1 832 0,-6-1 160 16,3 5 32-16,-1-2 16 31,1 5-1552-31,-3-1-304 0,2-1-64 0,2 5-16 0,-1-1 960 0,2 1 192 0,0 0 48 0,1 0 0 0,2 1 80 0,1-3 0 16,2 2 16-16,-3 1 0 0,6-3-240 0,0-1-48 15,-2 0-16-15,2-5 0 0,4 4-128 0,-18-30-32 16,40 49 0-16,-40-49 0 0,0 0-32 0,66 54-16 15,-66-54 0-15,0 0 0 0,70 43-144 0,-70-43 128 16,0 0-128-16,71 39 128 0,-71-39-128 0,0 0 0 16,0 0 0-16,80 59 0 0,-80-59 0 0,0 0 0 0,61 57 0 0,-43-36 0 15,-18-21 0-15,43 44 0 0,-43-44 0 0,0 0 0 16,81 50 0-16,-81-50 0 0,0 0 0 0,111 39 0 16,-111-39 0-16,87 14 160 0,-87-14-160 0,94 8 160 15,-94-8-160-15,105 0 0 16,-105 0 144-16,103-10-144 0,-103 10 0 0,92-21 0 15,-92 21 0-15,87-17 128 0,-87 17-128 0,0 0 0 0,112-13 0 0,-112 13 0 16,0 0 0-16,95 0 0 16,-95 0 0-16,0 0 0 0,88 9 0 0,-88-9 0 0,0 0 0 0,94 12 0 0,-94-12 0 15,0 0 0-15,109 9 0 0,-109-9 0 0,0 0 0 0,107 0 0 16,-107 0 0-16,0 0 0 0,115-9 0 0,-115 9 0 16,0 0 0-16,115-8 128 0,-115 8-128 0,0 0 0 15,108-14 0-15,-108 14 0 0,73-18 0 0,-73 18 0 16,70-26 0-16,-70 26 0 0,64-38 0 0,-36 10 0 15,-2 2 0-15,-3-2 0 0,-2 2 0 0,-2-6 0 16,-2-1 128-16,4 0-128 0,-5 0 176 0,0-2-48 16,3-1 0-16,2 1 0 0,-4 0-128 0,6 2 160 15,3-2-160-15,0-3 160 16,0 3-160-16,6-2 0 0,-5 3 0 0,7-3 0 0,-1-1 0 0,0 1 0 0,-5-1 0 16,-2 3 0-16,2 4 0 0,-4-4 0 0,-6 3 0 15,-5 1 0-15,-4 1 0 0,-4 4 0 0,-1 0 0 0,-8 2 0 16,3 3 0-16,-6-2 0 0,1 1 0 0,-2-3 0 15,-3 3 0-15,1-5 0 0,1 0 0 0,2-3 0 16,4-1 0-16,3 1 192 0,-4-1-192 0,4-4 192 16,4-5-16-16,-4 3 0 0,0-1 0 0,-4 1 0 15,2 2-176-15,-5 1 0 0,2 2 0 0,-9 3 128 16,2 1-128-16,-2 0 0 0,-7 4 0 0,2 1 0 16,-2-3 0-16,-1 0 0 0,-1 0 0 0,-2-1 128 15,6 0-128-15,-3 0 0 0,-1 5 144 0,2-4-144 0,-2 5 0 16,3-4 144-16,-3 1-144 0,2 0 0 0,2-1 0 0,1-1 0 15,-3 0 0-15,2 3 0 0,2 1 0 0,-6-1 0 16,2 2 0-16,0-2 0 0,-3 4 0 0,-2 0 0 16,0 0 0-16,-7 2 0 0,0-1 0 0,-2 4 0 15,-4-3 0-15,-1-1 0 0,-2 6 0 0,-1 2 0 16,3 3 0-16,-7 2 0 0,-2 5 128 0,0 0-128 16,-3 0 0-16,0 3 0 0,1-1 0 0,-1 0 0 15,-4-1 0-15,-1-2 0 16,2-3 0-16,-2 1 0 0,-9-3 0 15,0 1 0-15,-1-2 0 0,1 2 0 0,-5 1 0 0,-4 8 0 0,-4 1 0 0,-6 2-176 0,0 4 176 16,-1 6-208-16,3 0-80 0,8 4-16 0,5-2 0 0,11-1-18288 16</inkml:trace>
  <inkml:trace contextRef="#ctx0" brushRef="#br0" timeOffset="86012.46">14493 14751 911 0,'5'3'0'0,"-2"-1"0"0,1-2 0 0,1 0 0 15,-1 0 336-15,-4 0-16 0,1-2 0 0,6-1 0 0,2-1 208 0,1-1 48 16,3 0 0-16,-5-2 0 16,3 2-432-16,-2-4-144 0,-1 4 0 0,1 0 144 0,0-2-144 0,-2 3 0 15,1-1-160-15,-1 0 160 0,6-1 0 0,-5 3 0 16,1-2 0-16,-4-2 0 0,2 5 256 0,-2-1 80 16,4-1 32-16,-7-1 0 0,5 3-112 0,-5 0-32 15,1 1 0-15,1-3 0 0,-4 4-224 0,0 0 0 16,0 0 0-16,0 0 0 0,-6 0 0 0,5 0 0 0,-1 4 0 0,-3-3 0 15,1 3 0-15,-1-1 0 0,1-1 0 0,-3 5 0 16,0-5 160-16,4 5 32 0,-2-2 16 0,-4 0 0 16,6 0 240-16,-3-1 32 15,3 3 16-15,-1-2 0 0,3 0 16 0,1-1 0 0,0-1 0 0,0-1 0 16,0-2-48-16,1 0 0 0,3 0 0 0,-1 0 0 16,3-2-208-16,-3 1-64 0,6 1 0 0,-4-6 0 15,0 6-16-15,0 0-16 0,2 0 0 0,-1 0 0 16,-1 0 144-16,2 0 16 0,2 0 16 0,-1 0 0 15,1 0 112-15,0 4 0 0,-1-2 16 0,1-2 0 16,5 1 16-16,0 1 0 0,-2-2 0 0,6 0 0 0,-1 0 16 0,0 0 0 16,6 0 0-16,-4 0 0 15,4 0-128-15,1 3-32 0,-1-3 0 0,3 0 0 16,2 0-64-16,2 0-16 0,-4 0 0 0,2 0 0 0,1 0-16 16,-3 0-16-16,1 2 0 0,0-2 0 0,0 2 224 0,0-2 32 15,3 2 16-15,-4-2 0 16,0 0-112-16,-1 0 0 0,3 0-16 0,0 3 0 0,-6-1-112 0,1-2-32 15,3 3 0-15,-2 1 0 0,4 1-16 0,-5 0 0 16,3 2 0-16,0 2 0 0,-3 1 48 0,3-1 0 16,4 0 0-16,-6 3 0 0,6-1-32 0,-2-3 0 0,1 4 0 0,1-6 0 15,-2-1-16-15,1-3 0 0,-1-2 0 0,-2-2 0 16,0-3-64-16,1 1-16 16,-1-1 0-16,0-4 0 0,5 1-128 0,1-1 0 15,-3-2 0-15,3-1 0 0,-1 2 0 0,0-2 0 0,1-1 0 0,3 3 0 16,-1 1 0-16,-6 2 0 0,2 0 0 0,-1 0 0 15,-1 6 0-15,-5-1 0 0,0 2 0 0,-2 0 0 16,-4 2 0-16,-5-1 0 16,4 6 0-16,0-2 0 0,-2-1 0 0,-2-2 0 0,2 3 0 0,3-2 0 15,1-3 0-15,-1 0 0 0,0 0 0 0,3-3 0 0,2-2 0 16,1 5 0-16,1-2 0 0,-5-2 0 0,2 1 0 0,-2 3 0 16,6-3 0-16,-2-3 0 0,3 3 0 15,-4-2 0-15,6 1 0 0,0-3 0 16,0 0 0-16,-2 2 0 0,9 1 0 0,-4-1 0 0,4 2 0 0,-2-6 0 15,0 4 0-15,-1 1 0 16,-1-1 0-16,-1-4 0 0,1 4 0 0,0-2 0 0,4 0 0 0,-3 0 0 16,-1-1 0-16,0 2 0 0,3 1 0 0,-1-2 0 15,5-2 0-15,-3-1 0 16,-4-2-832 0,-3 1-112-16,-4-1-16 0,1-5-11536 0</inkml:trace>
  <inkml:trace contextRef="#ctx0" brushRef="#br0" timeOffset="96984.64">26046 9632 911 0,'-3'0'0'0,"3"3"0"15,-4-1 0-15,2-2 0 0,2 0 768 0,0-2 80 16,-3 4 16-16,-1 0 0 0,-1 0 128 0,0-2 32 16,1 3 0-16,-1-1 0 0,-2-2-160 0,2 0-32 15,0 0 0-15,-4 0 0 0,0 3-176 0,-5-3-32 0,2 4-16 0,-7-2 0 16,2-2 0-16,-1 3 0 0,1 0 0 0,-1-1 0 16,3 2 80-16,1-1 16 0,0-1 0 0,5 1 0 15,-3-1 128-15,1 0 16 0,3 0 16 0,-6 3 0 0,2-2-416 0,-1 4-64 16,-1 2-32-16,-3-2 0 15,0 2-352-15,-1 3 0 0,1 2 0 0,-1 0 128 16,3-2-128-16,-3 5 0 0,4-4 128 0,-1 2-128 16,1 3 560-16,0-1 32 0,1 0 16 0,1 1 0 0,4-2 208 0,-1-1 32 15,0 6 16-15,2-3 0 16,4 1-144-16,-3-2-16 0,3 4-16 0,-2 2 0 16,1-2-304-16,-4 1-64 0,2 1-16 0,-1 3 0 0,0 0-112 0,-3 4 0 0,1-2-16 0,-1 6 0 15,1 1 128-15,-3 0 16 0,1-2 16 0,3 2 0 31,-1 0 176-31,2-4 48 0,2 4 0 0,1-4 0 0,3 4-64 0,1-5-16 16,3-4 0-16,2-2 0 16,4 2-224-16,-4-1-32 0,7-6-16 0,-3 4 0 0,5-6-80 0,-2 4-128 0,2-2 176 15,4-3-176-15,-4 1 128 0,-1-1-128 0,5 1 0 0,-2-1 0 16,3 1 0-16,-5-1 0 16,3 5 0-16,-1-2 0 0,3 0 0 0,-2-3 128 0,3 1-128 0,0-4 160 15,3-1 16-15,0-2 0 0,-2 2 0 0,1-3 0 16,3 2-32-16,-3-3 0 15,5 1 0-15,-5 3 0 0,4-1-144 0,0-3 192 0,-1 5-192 0,1-1 192 0,0-2-64 0,-1-1-128 16,-1-2 192-16,0 0-64 16,-1-4-128-16,0 1 128 15,-2-4-128-15,1-4 128 0,-3 4-128 0,2-3 0 0,-2-4 0 0,2-2 0 0,0 0 0 0,2-3 0 16,-4 0 0-16,2-2 0 0,-4 4 0 0,3-6 0 16,1-1 0-16,-1-1 0 0,0-1 128 15,-3-2-128-15,-1 4 128 0,3-6-128 0,-5 2 0 0,1-3 128 31,-1-1-128-31,0-1 0 0,0-2 0 0,-1 6 128 0,0-8-128 0,1 4 0 0,2-2 128 0,-2-1-128 16,3-3 128-16,3 4-128 0,1-1 128 0,-4 3-128 0,4-6 0 16,2 6 128-16,-4-2-128 0,2-1 0 0,0 3 0 0,-2-1 0 15,-2 0 0-15,-5 0 0 0,2 5 0 0,-5-3 0 32,0 3 0-32,-1-1 0 0,-2-3 0 0,-3 3 0 0,2 2 0 0,-1 4 0 0,1-2 128 0,-5-2-128 15,4 5 0-15,-3-1 160 0,3-2-160 0,-3-4 160 16,3 6-160-16,-4-6 0 0,0 6 144 0,-2-1-144 15,-1 1 0-15,-4-1 0 0,0-1 0 0,0 5 0 16,-2 0 0-16,0-1 0 0,1 1 0 0,-3-4 0 16,3 1 0-16,-1 3 0 0,0-2 0 0,0 1 128 31,1 2-128-31,-1-1 128 0,0 0-128 0,-1 2 128 0,-2 0-128 0,-1 2 0 0,-1-3 0 0,1 3 0 0,-3-2 0 16,-2 0 0-16,3 3 0 0,-8-2 128 0,4 5-128 0,-4 0 0 15,1 1 0-15,-1 2 0 0,0 3 0 0,1 0 0 16,-3 0 0-16,3 0 0 0,1 0 0 15,-2 0 0-15,2 0 0 16,2-4 0-16,-2-1 0 0,2-4 0 16,5-1 0-16,-4-6-128 15,1-1-624-15,3-3-112 0,2-4-32 0,3-4-16832 0</inkml:trace>
  <inkml:trace contextRef="#ctx0" brushRef="#br0" timeOffset="113386.24">25121 6535 4607 0,'-18'7'400'0,"4"-3"-400"16,2 2 0-16,3-4 0 0,4 3 272 0,2-3-16 0,-2 0-16 0,-4 1 0 15,-9 3 208-15,-3-1 32 0,2 4 16 0,-3-6 0 16,6 2-496-16,2-1 0 0,4 1 0 0,1-2 0 15,5-1 416-15,1 0 32 0,3-2 16 0,0 0 0 16,3 2 608-16,3-2 112 0,1 0 32 0,1-2 0 16,3 0-320-16,3-3-64 0,1 0-16 0,3 1 0 15,-1 3-560-15,1-3-96 0,1 1-32 0,-2-3 0 16,1 6-128-16,3 0 0 0,1-3 0 0,4 3 0 16,-26 0 0-16,0 0 0 0,0 0 0 0,138 12 0 15,-138-12 432-15,0 0 48 0,134 17 16 0,-134-17 0 16,0 0 224-16,133 23 48 0,-133-23 16 0,0 0 0 0,134 14-464 15,-134-14-112-15,97-2-16 0,-97 2 0 16,107-8-192-16,-107 8 0 0,118-16 0 0,-118 16 0 0,115-16 0 0,-115 16 0 16,94-7-192-16,-94 7 192 15,0 0-864-15,101 9-64 0,-76-2-16 0,-1 2 0 16,1 1 320-16,-3 2 64 0,-4-3 16 0,1 0-4512 16,2 1-912-16</inkml:trace>
  <inkml:trace contextRef="#ctx0" brushRef="#br0" timeOffset="189527">3546 4344 1839 0,'-4'0'160'0,"-1"0"-160"16,2 2 0-16,-1-2 0 0,2 1 448 0,-3 1 64 16,-5 2 16-16,-4 1 0 0,-4 4 16 0,-1-4 0 0,3 4 0 0,6-6 0 15,-2 1-240-15,7-3-48 16,-1-1-16-16,6 0 0 0,0-1 400 0,0-1 64 0,0-3 32 0,6-1 0 16,-3 3 128-16,2-2 32 0,-3 1 0 0,2 4 0 15,-1 0-320-15,-3 4-64 0,-3 1-16 0,-3 4 0 16,-2-1-128-16,-1 8-32 15,-5 0 0-15,0 5 0 0,2 1 128 0,-2 1 32 16,5-2 0-16,0 1 0 0,2-1 384 0,6-3 80 0,2-1 0 0,8-1 16 16,3-1-192-16,6 3-32 15,3-4-16-15,3 0 0 0,6 3-496 0,-4-3-112 0,-26-14 0 0,0 0-128 0,77 49 0 0,-60-32 0 16,-3 4 0-16,-5-2 0 16,-2 2 0-16,-4 5 0 0,-3 2 0 0,-2 2 0 0,-3 1 272 0,0 1 0 15,-4 2 0-15,0-1 0 16,1 1 624-16,-1-5 112 0,4-1 16 0,-2-2 16 0,2-1-448 0,1-6-80 15,2 3-32-15,4-4 0 16,0-1-352-16,3-3-128 0,0 4 0 0,-1-5 0 16,4 0-320-16,-2 4-144 0,-3-3-48 0,2 7 0 31,-3 0-128-31,-2 1-16 0,2 5-16 0,-4-1 0 0,0 5 480 0,-1-3 192 0,-1 7-176 0,-3-4 176 0,1 4 0 0,-3 1 0 0,0-2 0 0,0-1 0 16,1 0 0-16,-1-2 0 0,2-3 128 0,4-2-128 31,-3-2 256-31,6 1 0 0,0-2 0 0,0-3 0 0,0-2 0 0,6 3-16 0,-3-2 0 0,4-5 0 15,0-2-240-15,2 0 0 16,-1-3 0-16,1-4 0 16,2 4 144-16,1-4-144 0,0-5 128 0,2 0-128 0,-2 0 320 0,4 0 0 0,-1 0-16 0,-1 0 0 15,4 0-48-15,-4 4-16 16,3 1 0-16,-5 0 0 0,4 4-48 0,0-1-16 0,-2 5 0 16,-2-1 0-16,-2-2 32 0,3 4 16 0,-3-2 0 0,0 2 0 15,4-1-32-15,0 0 0 0,-1-4 0 0,0 0 0 16,5 0-192-16,-1-1 0 0,1 1 0 0,1-4 0 15,2 4 0-15,-2 0 0 16,2-1 0-16,-2 1 0 0,-2 3 0 0,1 0 0 0,-1-1 0 16,-1 1 0-16,3 2 0 0,-1-2 0 15,-1 2 128-15,-3-3-128 0,3 4 192 0,-4-4 0 0,1 1 0 16,-4-2 0-16,6 1 0 0,-2-4 0 16,0 1 0-16,1-4 0 0,3 1 0 0,-1-5 0 0,6 0 0 15,-4 0 0-15,4-5-192 0,1 1 0 0,-24 4 128 0,0 0-128 16,0 0 0-16,101-26 0 0,-77 19 0 0,3 0 0 15,-1-1 0-15,0 3 0 0,0 1 0 0,0-1 0 16,0 1 0-16,0-1 0 0,2 2 0 0,-2 3 0 16,1-2 0-16,-1-2 0 0,2 4 0 0,-28 0 0 15,0 0 0-15,0 0 0 0,115-17 0 0,-115 17 0 16,0 0 0-16,95-26 0 0,-95 26 0 0,0 0 144 16,103-28-144-16,-103 28 0 0,0 0 0 0,114-17 0 15,-114 17 0-15,0 0 0 0,123-4 0 0,-123 4 0 16,0 0 0-16,129 4 0 0,-129-4 0 0,0 0 0 0,127 0 0 0,-127 0 208 15,0 0-16-15,124-9-16 0,-124 9 112 0,0 0 32 16,129-18 0-16,-129 18 0 0,0 0-192 0,122-8-128 16,-122 8 144-16,0 0-144 0,124 0 0 0,-124 0 0 15,0 0 0-15,106 5 0 0,-106-5 0 0,0 0 0 16,0 0 0-16,115 17 0 0,-89-10 0 0,-3-1 0 16,0-1 0-16,1 3 0 0,-1-1 0 0,3 0 0 15,-7-3 0-15,5 1 0 0,-5-1 0 0,2 1 128 16,2-5-128-16,-6 3 0 0,3-3 0 0,-3 0 0 15,-1 0 0-15,-2 0 0 0,0-3 0 0,-2 3 0 0,2-5 0 16,-6 1 0-16,1 4 0 0,-5-5 0 16,1 1 0-16,-3-1 0 0,-1-4 0 0,-1 1 0 0,0-1 0 15,0-1 0-15,0-6 0 0,0-3 128 16,2-6-128-16,-2-6 0 0,4-6 0 0,-1-6 0 0,2-2 0 0,1-8 0 16,2 1 0-16,1-5 128 0,3-4-128 0,-3 1 0 15,5 1 0-15,-4-7 0 0,6-5 0 0,-2-1 0 16,3-6 0-16,1 1 0 0,-4 4 0 0,1 2 0 15,-1 1 0-15,0 4 0 0,0 3 0 0,0 6 0 16,-2-1 0-16,1 6 0 0,-3 0 0 0,-1 6 0 16,-2-1 0-16,-2 2 0 0,4 8 0 0,-6-4 0 0,2 6 0 0,-3-2 0 15,5 2 0-15,-5 4 0 16,1 3 0-16,1-1 0 0,-4-1 0 0,0 4 0 16,0 3 0-16,0 1 0 0,-7 4 0 0,0 4 0 15,-4 2 0-15,-3 3 0 0,0 4 0 0,-8 0 0 16,-1 1 0-16,-3 1 0 0,0 1 0 0,-7 2 0 0,0 0 160 0,-2-3-160 15,0 3 160-15,4-2-160 0,-4-5 176 0,3 2-176 16,1-2 192-16,-2 0-192 0,5 0 128 0,-9-2-128 0,3 0 0 0,-8 1 0 16,0-1 0-16,-5 0 0 15,2 1 0-15,-4-3 0 0,-7 6 0 0,-3-2 0 16,-6 2 0-16,3 1 0 0,-5-1 0 0,5 5 0 16,-3 0 0-16,2 4 0 0,-3-3 160 0,-4 6-160 0,1 2 128 0,-4-4-128 15,-4 6 192-15,-3-3-32 16,0 1-16-16,-1 0 0 0,7-1-144 0,-1 1 0 15,0 3 0-15,-4-3 128 0,-1 2-128 0,-4-5 0 16,-8 3 0-16,3 2 0 0,-1-3 0 0,-1 8 0 16,2 3 0-16,-5-1 0 0,0 8 0 0,-7 0 192 0,3 3-192 0,-3 5 192 0,9 0-32 0,3 3 0 31,5-2 0-31,4 0 0 0,-2-1-160 0,11-7 0 16,8-5 0-16,14-10 0 15,16-8-896-15,17-20-176 0</inkml:trace>
  <inkml:trace contextRef="#ctx0" brushRef="#br0" timeOffset="197530.18">9411 11184 11055 0,'-7'8'976'0,"4"-2"-784"0,3 1-192 0,2-6 0 15,1 3 128-15,1-4-128 0,1 2 176 0,4-1-176 0,4 5 1024 0,8-1 80 16,-1 4 32-16,-1-1 0 0,0 1-592 0,-2 0-112 15,-3-1-32-15,0-2 0 0,2 1 16 0,1-6 0 16,-3 3 0-16,5-2 0 16,2-2-128-16,-3-2-32 0,3 2 0 0,-4-4 0 15,-1 8 0-15,-1-4 0 0,-4 3 0 0,-2-1 0 0,-2 3-64 0,-6 2 0 16,3 2-16-16,-8 1 0 16,1 8 384-16,-4-1 80 0,-4 1 0 0,-3 2 16 15,1 5-208-15,-5-4-64 0,-1 5 0 0,2 0 0 0,-6-3-80 0,2 3-32 16,4 0 0-16,-4-3 0 15,3-1 160-15,8-4 16 0,1-1 16 0,2-3 0 0,5-5-112 0,2-1-32 0,4 1 0 0,3 0 0 32,1-2-192-32,3-2-128 0,3 0 128 0,0 0-128 0,3 2 0 0,1-1 0 15,-1 2 0-15,-3-2 0 0,3 2 0 0,-4-1 0 0,1 0 0 0,0-3-128 16,-2-1 128-16,2 1 0 0,-6-3 0 0,1-1 0 16,2 0 336-16,1 0 112 15,-4 0 0-15,5-3 16 0,1-2-176 0,-2 1-32 0,2-1-16 0,0 0 0 16,-6 1-240-16,1 3 0 0,-4 2 0 0,-1 3 0 15,-4 6 0-15,-7 1 0 0,0 4 0 0,-2 6 0 0,-7 2 0 16,1 7 224 0,-4-3-32-16,-1 6-16 0,1 1 704 0,0-3 144 0,3-1 16 0,-1-1 16 0,3-4-400 0,2-5-80 15,3 0 0-15,0-8-16 16,4 2-560-16,-2-6 0 16,-1 1 0-16,-1-5-11104 15,0-1-2096-15</inkml:trace>
  <inkml:trace contextRef="#ctx0" brushRef="#br0" timeOffset="198433.79">10680 6296 2751 0,'-7'11'256'0,"0"-2"-256"15,4 3 0-15,-1-7 0 0,4-1 2144 0,0-3 384 16,0-1 80-16,-2 7 16 0,2 0-944 0,0 4-176 16,0-4-32-16,0 1-16 0,0 1-784 0,-1-2-160 15,1-2-16-15,0 0-16 0,0 2 0 0,1-1 0 16,-1-1 0-16,2 4 0 0,2-1 224 0,-3 1 64 16,3 0 0-16,-1 3 0 0,1-2-64 0,1 3 0 15,-3 0 0-15,1 1 0 0,-3 4-320 0,4-1-80 16,-4 1-16-16,-4 3 0 0,4-2-288 0,-5 2 0 15,5-2 0-15,-4 2 0 0,3 0 0 0,1-4 0 16,1-1 0-16,3-4 0 0,1 2 0 0,4-7 0 0,3 1 0 0,-3-2 0 16,5-3 240-16,3-1-16 15,-3-2 0-15,4 0 0 0,2-2-32 0,3-5 0 0,1 2 0 16,4-7 0-16,0 1-192 0,2-4 0 0,1 1 0 0,2-4 0 16,0 4-224-16,-6-3 16 0,0 0 0 0,0 3 0 15,-5 0-304-15,-1-2-64 0,2 6-16 0,-6-3 0 31,1 5-64-31,-6-1-16 0,2 0 0 0,-4 1-6560 0,2 2-1296 0</inkml:trace>
  <inkml:trace contextRef="#ctx0" brushRef="#br0" timeOffset="198717.98">11069 6350 5519 0,'-6'4'496'0,"3"-4"-496"0,3 0 0 0,2 0 0 16,-1 0 784-16,1 2 64 0,2-2 16 0,-1 3 0 16,4 2 176-16,0 1 48 0,2-3 0 0,-1 6 0 0,1 0 144 0,0-1 48 15,0 1 0-15,-3 3 0 0,5 2 240 0,-2 0 48 16,-1 0 16-16,3 7 0 16,-6 1-464-16,2 5-96 0,0 0 0 0,-4 3-16 0,3 10-432 0,-6 0-64 31,0 4-32-31,-2 3 0 0,2-2 32 0,-4 2 16 15,1-2 0-15,1-5 0 0,-1 4-112 0,3-7-32 16,3-4 0-16,-3-6 0 0,5 1-576 0,1-7-112 0,4-3-16 0,1-6-13360 16</inkml:trace>
  <inkml:trace contextRef="#ctx1" brushRef="#br0">28597 11154 0,'0'0'0,"0"0"0,0 0 16,-83 7 0,83-7-16,-41-26 31,61-18-16,-3 10 1,-5 11 0,-8 19-1,-8 4 1,-4 0 0,-1 0-1,-2 0 1,1 0-1,1 44 1,4-37 0,0-5-16,0 5 15,5-6 1,1 6 0,3-5-1,-1 7 1,-1 5 15,1 0-31,-3-2 16,0-3-1,-7-1 1,1 1 0</inkml:trace>
  <inkml:trace contextRef="#ctx0" brushRef="#br0" timeOffset="-214125.57">19937 1703 4607 0,'0'6'400'0,"0"1"-400"0,0-6 0 0,0 3 0 16,0-1 320-16,1-1-32 0,1 7 0 0,0 7 0 16,1-1 704-16,2 3 144 0,1-1 16 0,1-3 16 15,-2-2 96-15,4-3 16 16,-1 3 0-16,5-3 0 0,-5-4-432 0,6 5-80 16,-2-1 0-16,4-2-16 0,0-2-192 0,-1 4-48 0,3 0 0 0,-1-4 0 15,-1 2-144-15,-2-2-48 0,0 0 0 0,2-1 0 0,-3 1-320 0,5-1 0 16,-2-1 0-16,1-1 0 0,-17-2 0 0,0 0 0 31,0 0 160-31,82-18-160 0,-82 18 0 0,0 0 0 0,75-26 0 0,-75 26 0 0,0 0 0 0,80-40 0 16,-80 40 0-16,52-28 0 0,-52 28 0 15,46-29 0-15,-26 11 0 0,-6 1 0 0,0 3 128 0,-5 2 144 16,-4-2 32-16,-1-4 0 0,-4 4 368 0,-5 1 80 16,-1-1 16-16,-2-2 0 0,-5 6-368 0,-4-6-64 15,0 7-16-15,-3-5 0 0,-4 0-160 0,1 2-32 16,1-2-128-16,-1 5 192 0,2 1 32 0,0-1 0 15,-1 6 0-15,2-3 0 0,-2 6 400 0,1 0 80 16,2 0 0-16,-2 4 16 0,-5 1-192 0,-1 2-32 0,1 2-16 16,-2-2 0-16,-1 1-480 0,1-4-256 0,-2 1 16 0,2-1-13152 15</inkml:trace>
  <inkml:trace contextRef="#ctx0" brushRef="#br0" timeOffset="-213406.97">22594 1219 13823 0,'-7'0'1216'0,"4"4"-960"0,-3-4-256 0,5 0 0 16,1 0 208-16,-2 3 0 0,-10-1 0 0,-2 1 0 0,-7 6-16 0,-5 3-16 16,1-1 0-16,-1 5 0 0,0-1 208 0,3 3 64 15,-1-1 0-15,1 4 0 0,4-2 480 0,2 4 96 16,3-2 32-16,2 1 0 0,3 3-160 0,0-1-16 16,6 0-16-16,1-1 0 0,2 3-256 0,0-3-48 15,5 5-16-15,-1-4 0 0,4-1-160 0,-1-1-48 16,2 1 0-16,3-2 0 0,2 2 96 0,4-3 16 15,2-2 0-15,-20-18 0 0,0 0-320 0,0 0-128 16,103 26 128-16,-103-26-128 0,0 0 0 0,105-17-320 16,-105 17 48-16,75-25 16 0,-75 25 256 0,69-28 0 0,-69 28 0 15,63-35 0-15,-40 16 0 0,-2 0 224 16,-4 0-32-16,-3 2-16 0,-5-3 48 0,0 0 16 0,-9-1 0 0,0 1 0 16,-6 0 256-16,-2 0 48 0,-3-2 16 0,-3 1 0 15,0 0-272-15,-5 4-48 0,-2 3-16 0,-1 1 0 16,-5 5-224-16,-4 3 0 0,0 5 0 0,-2 3 0 15,-1 6 0-15,5 1-160 0,-3 2 32 0,6 2 0 32,0-2-896-32,5 2-160 0,7 2-32 0,4-7-11648 0</inkml:trace>
  <inkml:trace contextRef="#ctx0" brushRef="#br0" timeOffset="-212660.54">24251 1484 16575 0,'-5'4'1472'0,"1"-1"-1168"15,4-1-304-15,0-2 0 0,0-2 560 0,-5 2 48 16,2 2 16-16,-6-2 0 0,0 3 32 0,-3 1 16 15,2-3 0-15,-3-1 0 0,3 0-400 0,1 0-80 16,1 0 0-16,4 0-16 0,-1-1-176 0,-2 1 160 16,5 0-160-16,-1 0 160 0,-1 1 224 0,2-1 32 15,-5 4 16-15,2 1 0 0,0 2 0 0,-2 0 0 0,-2 5 0 0,-1 2 0 16,-2 4-160-16,1-1-16 0,-3 6-16 0,2-2 0 16,-2 5-240-16,-2 2 176 0,6 1-176 0,1 3 160 15,1-1-160-15,4 2 0 16,8-2 0-16,-1 1 128 0,8-1 112 0,6-5 16 0,4 6 0 15,2-6 0-15,-23-26-256 0,57 48 128 16,-57-48-128-16,0 0 0 0,110 46 0 0,-110-46 0 0,89 10-176 0,-89-10 176 16,85-10-208-16,-85 10 80 15,84-32 128-15,-84 32-208 0,78-45-208 0,-46 17-32 16,-1-1-16-16,-2-6 0 0,-8 0 464 0,-1 0 0 0,-8 0 0 0,-4-1 0 16,-6 1 720-16,-4 0 192 0,-1 4 48 0,-6-4 0 0,-1 3-224 15,-2-2-32-15,-6 2-16 0,1 1 0 0,-6 5-560 16,2 0-128-16,-1 3 0 0,-1 9 0 15,5 5-752-15,-4 6-176 0,4 3-32 0,-3 0-16 16,8 9 240-16,-3-2 48 0,5 0 16 16,-1 5-7120-16,5-4-1424 0</inkml:trace>
  <inkml:trace contextRef="#ctx0" brushRef="#br0" timeOffset="-212078.22">25901 1524 6447 0,'-3'-5'576'0,"1"3"-576"0,2-1 0 0,-3-1 0 0,3 2 640 0,0-1 32 16,0-1 0-16,0-1 0 0,0 0-672 0,-6-4 0 15,-1 2-128-15,-1 0 128 0,-1 4 256 0,-1 3 160 16,1 2 32-16,-3 1 16 0,3 2 688 0,-1-1 144 15,-3 5 32-15,3-1 0 16,-1 4-368-16,1-1-64 0,-4 3 0 0,2-2-16 0,-2 5-160 0,0 1-16 16,2-1-16-16,3 4 0 0,-3-2-80 0,3-1-16 15,4 4 0-15,0-4 0 0,5 3-16 16,0-4-16-16,5 1 0 0,0-3 0 0,7 1-304 0,-3-2-48 16,8 0-16-16,1-2 0 0,1-2-192 0,-19-10 0 15,0 0 0-15,89 25 0 16,-89-25 0-16,91 2 0 0,-91-2 0 0,109-18 0 0,-109 18-128 0,103-31 128 0,-103 31 0 0,84-40 0 31,-84 40-208-31,71-44 64 0,-39 21 16 0,-5-3 0 0,-2 4 256 16,-4-4 48-16,-4-2 16 0,-3-2 0 0,-5 4 448 0,-6 0 80 0,-3-5 32 0,-7 3 0 15,-3-2 896-15,-7 0 176 0,-1 6 32 0,-5 0 16 16,-3 5-2080 0,2-2-432-16,-1 7-64 0,3 1-32 15,3 3 592-15,-1 3 144 0,1 2 0 0,2 5 0 0,1 0-1040 0,2 0-176 16</inkml:trace>
  <inkml:trace contextRef="#ctx0" brushRef="#br0" timeOffset="-211257.11">21559 4173 15663 0,'-4'4'1392'0,"1"-4"-1120"0,3 0-272 0,0 0 0 15,-2 0 400-15,0 0 32 16,-3 2 0-16,0 1 0 0,-9 4-592 0,2 2-112 0,-7 1-32 0,1 4 0 16,1-2 128-16,-1 6 32 0,1-1 0 0,0 0 0 15,-1 3 784-15,6-3 176 0,1 6 16 0,-1-2 16 16,7 1 224-16,-4 3 32 0,2-1 16 0,6 2 0 15,-5 4-288-15,3 3-64 0,3 0-16 0,0 0 0 32,3-3-288-32,3 1-48 0,4-5-16 0,2 0 0 0,6-3-400 0,3-6 0 0,3-1 0 0,2-9 0 15,-26-7 0-15,0 0-256 16,0 0 64-16,115-11 16 0,-115 11-144 0,0 0-48 0,84-47 0 0,-58 28 0 0,-26 19 368 16,56-48-176-1,-28 18 176-15,-4-1-128 0,-1-4 464 16,-4 0 112-16,-4 0 0 0,-4-1 16 0,-6 4-288 15,-7-3-176-15,-5 6 192 0,-6-3-192 0,-1 6 0 0,-9 2 0 16,-3-1 0-16,-4 8 0 16,2 3-288-16,2 11-160 0,0 4-48 0,-4 6 0 15,2 11-1232-15,6 3-240 0,4 1-48 0,3 1-6992 0</inkml:trace>
  <inkml:trace contextRef="#ctx0" brushRef="#br0" timeOffset="-210749.68">23317 4177 5183 0,'-5'-4'448'0,"0"4"-448"16,1 0 0-16,2 0 0 16,-1 0 1440-16,-2 0 192 0,-4 0 32 0,-3 0 32 0,-9-1 144 0,2 1 16 15,-6 0 16-15,3 1 16 0,3 5-1536 0,-6 0-352 16,6 3 0-16,-4 3 0 0,1 4 0 0,1 1 208 15,0 1-64-15,2 5 0 0,-2 1 800 0,2 0 144 16,1 2 48-16,1 4 16 0,3-2-384 0,3 2-80 0,1 1-16 16,5 0 16-16,1 1-240 0,4-3-64 15,4 1 0-15,-3-2 16 0,6-2-400 0,7 0 0 0,-1-3-224 0,6-6 96 16,2 2-16-16,6-7 0 0,-27-12 0 0,0 0 16 31,121 12-400-31,-121-12-80 0,99-29-16 0,-99 29 16 16,98-51-96-16,-98 51 0 0,83-64-16 0,-51 33 16 0,-3-4 704 0,-10 0 0 15,2 0 128-15,-7-1 0 0,-5 4 640 0,0-3 144 0,-1 0 32 0,-8 4 0 16,2 0-64-16,-4 1-16 0,-3 2 0 0,-2 2 0 0,-3 5-480 16,-4 4-112-16,-4 6-16 0,-1 4 0 31,0 6-1072-31,-4 2-208 0,-1 3-64 0,1 5-10432 0</inkml:trace>
  <inkml:trace contextRef="#ctx0" brushRef="#br0" timeOffset="-210302.08">24279 4111 2751 0,'-17'5'256'0,"6"-2"-256"0,2-1 0 0,1 0 0 16,4-2 3584-16,3 0 688 0,-3 2 128 16,-5-2 16-16,-5 3-3072 0,-3 0-640 0,-6 4-112 0,-1 2-16 0,0 0-208 0,-1 0-48 15,2 5 0-15,1-2 0 16,4 2 528-16,1 1 112 0,3-1 0 0,5 4 16 0,1 1-528 0,2-2-96 16,3 4-32-16,-2 2 0 0,3-1-160 0,2 5-32 15,0-3-128-15,3 0 192 0,4 2-192 0,2 1 0 16,5-5 0-16,3 4 0 15,6-3 0-15,3-2 0 0,2-4 0 0,2-3 0 0,-30-14-272 0,0 0-48 16,97 30-16-16,-97-30 0 31,0 0-528-31,110 10-96 0,-110-10-32 0,0 0 0 0,110-22 288 0,-110 22 48 0,0 0 16 0,101-61 0 0,-101 61 400 0,54-51 96 16,-37 22 16-16,-4 2 0 0,-6 1 544 0,-7-5 112 16,-7 0 32-16,-6-4 0 0,-4 3 464 0,-6 3 80 0,-3-3 32 0,0 5 0 15,0 0-48-15,-5 5 0 0,-1 4 0 16,-3 3 0-16,-5 4-1088 0,5 3-208 0,-3 4-48 0,3 1-12544 31</inkml:trace>
  <inkml:trace contextRef="#ctx0" brushRef="#br0" timeOffset="-209636.31">24345 4067 11055 0,'4'0'976'0,"-4"0"-784"16,0 0-192-16,0 0 0 0,3 0 0 0,-3-2 0 16,0 1 128-16,0-5-128 0,0 5 0 0,-3-6-160 15,-2-2 32-15,-1 0 0 0,3-1 688 0,-6-2 144 16,2-1 16-16,0-1 16 0,0-3-16 0,-2 0 0 0,4-1 0 0,-3-1 0 15,2-2-128-15,-1-2-16 0,2-3-16 0,0-2 0 16,1-3-304-16,3-2-64 0,1 0-16 0,-2-5 0 16,4 1-176-16,-1-5 0 0,3-3 0 0,-1 0 0 15,-1 3 0-15,2-3 128 0,-3-2 0 16,6 1 0-16,-5 6 192 0,2-3 48 16,-1-1 0-16,-3-1 0 0,0 1-112 0,0 1 0 0,-3 3-16 0,-1 0 0 15,2 0-240-15,-5-4 128 0,2 0-128 16,0 1 0-16,0-1 0 0,1-1 0 15,-3 2 0-15,2 3 0 0,0-1 128 0,1 1-128 0,3 2 0 16,1 2 144-16,0-1-144 0,1 2 0 0,3 0 0 0,1 4 0 16,2 1-432-16,0 2-16 0,3 2 0 15,-1-3-5616-15,2 6-1120 0</inkml:trace>
  <inkml:trace contextRef="#ctx0" brushRef="#br0" timeOffset="-209097.92">24617 4163 7359 0,'23'-38'656'0,"-6"6"-528"15,1-3-128-15,-4 9 0 0,-2 9 176 0,-4-1 0 0,3-8 0 0,12-19 0 16,10-23 400-16,7-17 96 0,0-4 16 0,-4 5 0 16,-2 9 416-16,-7 7 96 0,3 4 16 0,-4 5 0 15,2 1 208-15,2 1 48 0,3-2 16 0,2-4 0 16,5 2-96-16,0-2-32 0,7-3 0 0,-2 5 0 15,2 0-96-15,-7-3-32 0,0-1 0 0,-5 4 0 16,-9 7-432-16,-5 6-96 0,-2 7 0 0,-1 3-16 16,-8 7-400-16,1-1-80 0,3 6-16 0,-6-2 0 0,6 2 112 15,-1 0 16-15,1 0 0 0,-1 0 0 0,0 3-448 16,-3 2-96-16,2-1-16 0,-3 4 0 16,0 1-1408-16,-1 3-272 15,-2-3-64-15,1 3-6592 0,-2 0-1328 0</inkml:trace>
  <inkml:trace contextRef="#ctx0" brushRef="#br0" timeOffset="-208256.38">21587 4172 1839 0,'-5'1'160'0,"1"5"-160"15,1-5 0-15,3 1 0 0,3-2 800 0,-3 3 128 16,-3 1 32-16,3 3 0 0,-2 2 336 0,4-1 80 0,1-1 16 0,1-1 0 0,1-3 128 0,0-1 16 16,4-2 16-16,-2-5 0 0,3 1-688 0,-1-1-144 15,3-4-16-15,-1-5-16 16,4-1-208-16,-1-8-32 0,0-2-16 0,3-4 0 0,4-6-432 0,-5-5 128 15,5-4-128-15,0-1 0 32,-2-4-368-32,2-3-144 0,-4-2-48 0,1-2 0 0,4 2 560 0,-4-7 192 0,5-3 0 0,-1-7 0 15,1-6 448-15,1-5 96 0,4 2 16 0,-2 0 0 0,0 1-512 0,1 1-112 16,-1-2 0-16,0-4-128 16,5-4 0-16,1 0 0 0,-3 8 0 0,3 5 0 15,1 13 0-15,0 4 0 0,-2 6 0 0,1 3 0 16,-1 6-128-16,-1-1 128 0,-3 4 0 0,3 4-144 0,-4 2 144 15,-7 3 0-15,2 3 160 0,-3-1-160 16,-1 4-320-16,-6 1-144 0,1 1-48 0,-2 6 0 16,1-1-320-16,-1 1-80 0,2 3-16 0,2-3 0 15,-2 3 160-15,2-2 16 0,0 2 16 0,0-3-5872 0</inkml:trace>
  <inkml:trace contextRef="#ctx0" brushRef="#br0" timeOffset="-207153.62">23019 4442 4607 0,'-10'5'400'0,"3"-2"-400"0,3-3 0 0,1 0 0 0,1-3 2304 0,2 3 368 15,0-5 80-15,0 1 0 0,-2-1-2144 0,1-4-432 16,-5-3-176-16,3-2 128 15,-6 4 256-15,0-3 32 0,1-1 16 0,-3 0 0 0,1 2 304 0,-1-2 64 16,3 2 16-16,-5-2 0 0,3-1-304 0,-2 1-64 16,-2-4-16-16,-4 4 0 0,1-3-256 0,-2-1-48 15,-2 4-128-15,-5-1 192 0,0-4-192 0,-4 1 0 16,-1 1 0-16,-4-1 0 0,2-1 128 0,-6-2-128 16,4 0 0-16,-1 2 144 0,5 2 176 0,-4-2 16 15,3 0 16-15,-1-4 0 0,2 5-128 0,-1-4-32 0,1 3 0 16,-4-4 0-16,4 2-192 0,0 0 176 0,-4 2-176 0,-4-2 160 15,3 4 432-15,-3-1 96 0,-2 4 16 0,0-3 0 16,3 0 304-16,2-1 64 0,1-5 16 16,3 1 0-16,3-1-16 0,3-3 0 0,3-4 0 0,-3 4 0 15,7-2-688-15,-2-1-144 16,-7 1-32-16,2-2 0 0,0 3-208 0,-8-3 0 0,7 4 0 0,-5 3 0 16,-3 1 0-16,4-1 0 0,-2-2 0 0,0 3 144 15,-2-1 144-15,0 1 32 0,4-1 0 0,-4-1 0 16,5 1-320-16,2-3 128 0,-1 3-128 0,1-3 0 15,5 0 0-15,-3 3 0 0,3-3 0 0,-1 0 0 16,5 3 0-16,-4-3 0 0,0 0 0 0,-1 0 0 16,1 7 0-16,1-2 0 0,-3 2 0 15,3 1 0-15,-1-3 0 0,2 4 0 0,2 0 0 0,-4-3 0 16,2 0 320-16,2 2-64 0,2-1 0 0,-1-2 0 0,1 4-112 0,0-6-16 16,3 4-128-1,-2-2 192-15,2 0-192 0,0 4 0 0,0-3 0 0,2 0 0 16,-2 2 0-16,0-1 0 0,2-2 0 0,-6 4 0 15,6-1 0-15,-2 1 0 0,0-2 0 0,-1-2 0 0,-1 3 320 0,-1 3-16 16,1-1-16-16,-2-1 0 16,1 3-96-16,1 0 0 0,-1 2-16 0,-1-2 0 0,1 1-176 15,0 3 160-15,-1-2-160 0,4 1 160 0,-1 3-160 0,4-3 0 0,-1 1 0 16,3-3 0-16,2 5 0 0,-1-6 0 16,4 5 0-16,-5-3 0 15,1 1 0-15,-1-1 0 0,0 2 0 0,0-2-176 0,-3 3 48 0,2 4 0 0,1-2 0 0,-3 2 0 31,1 1-96-31,3-1-16 0,-4 1 0 0,3 3 0 0,0-3-608 16,4 2-128-16,0-1-32 0,3-1 0 0,2 3-1744 16,7-6-368-16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4:1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26409 9531 11967 0,'-16'12'1072'0,"5"-3"-864"0,6-6-208 0,2-1 0 16,-3-2 912-16,3 0 144 0,-9 5 32 0,-6 2 0 15,-4 2-336-15,-1-4-64 0,0-1-16 0,1-4 0 16,4-4-928-16,-3 4-176 16,4 4-32-16,-2-3-16 0,1 3 160 0,-3 1 48 0,2 0 0 0,-2-1 0 15,0 4 1376-15,2-2 288 0,2 1 48 0,3-2 16 0,-2 2 160 0,6 0 48 16,-2-4 0-16,1 6 0 0,2-4-896 0,-3 4-160 15,-2 0-32-15,2-1-16 0,-2 6-368 0,0 2-192 16,2-2 192-16,-2 7-192 16,2-2 208-16,-2 4-64 0,0 1-16 0,2 2 0 0,-2 2 192 0,0 3 16 15,3 1 16-15,-3 3 0 16,4-1 288-16,-2 6 48 0,-2 4 16 0,-2-4 0 0,6 0-128 0,-4 0-32 16,2 4 0-16,3-1 0 0,-2-3-400 0,4 0-144 15,2 4 0-15,-2-4 144 0,7 0-144 0,2-2 0 16,3-1 0-16,4 1 0 0,1 2 192 0,8 0 16 15,4 0 0-15,3-8 0 0,-2-1-16 0,6-1 0 0,8-1 0 0,6-4 0 16,6-4-192-16,3-1 0 16,-52-20 0-16,124 27 0 0,-124-27 0 0,126 8 0 15,-126-8 0-15,116-12 0 0,-116 12 0 0,107-29 0 0,-107 29 0 16,102-49 0-16,-102 49 0 0,96-58 0 16,-96 58-160-16,89-71 160 0,-89 71 0 0,75-82 0 15,-47 42 0-15,2-5 0 0,-4-8 176 0,0-4 64 16,-3-1 16-16,-3-4 0 0,3-3 64 0,-5-1 32 15,-1 0 0-15,-8 0 0 0,-1 7-176 0,-6-6-48 0,-2 4 0 0,-5-2 0 16,-4 6-128-16,-8-1 0 0,-2 4 0 0,-6-1 0 16,-3 4 0-16,-5 1 0 0,-3 8 0 0,-4 4 0 15,-6 8 224-15,3 2-32 0,-4 11-16 0,3-1 0 16,2 10 48-16,2-1 16 0,2 4 0 0,3-1 0 16,4 6-240-16,-1-3 144 0,1 3-144 0,5 0 128 15,0-4-128-15,5 4 0 0,3-5 0 0,3 0 0 16,4 0-432-1,2-6-112-15,4 1-32 0,3-4 0 0,8-2-2000 0,6-3-416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5:2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15819 11967 0,'0'0'1072'0,"0"0"-864"0,0 0-208 0,0 0 0 15,2 0 976-15,-2 0 160 0,0 0 16 0,3 0 16 16,-3 0-48-16,0 0-16 0,4 3 0 0,-4-6 0 15,0 3-80-15,1 0 0 0,3 0-16 0,-1-4 0 0,3 2 128 16,-3-1 16-16,2 3 16 0,-1-2 0 0,3 2-96 0,-5 0-32 16,-1 2 0-16,3 5 0 0,-4 0-336 0,0 1-80 15,0 5-16-15,0 1 0 0,0 3-176 0,-4 0-48 32,3 6 0-32,-1 3 0 0,0 6-176 0,2-3-32 15,0 6-16-15,2-4 0 0,0 6-160 0,-2-2 0 16,1-2 0-16,3-2 0 0,-4-3 0 0,0 2 0 15,0-4-128-15,0-4 128 0,0-2-352 0,-4-5 0 16,3-4 0-16,1-4 0 16,0-6-1648-16,1-1-336 0</inkml:trace>
  <inkml:trace contextRef="#ctx0" brushRef="#br0" timeOffset="402.2">24312 15684 14735 0,'0'0'1312'0,"2"0"-1056"0,1-1-256 0,-3-1 0 0,2-2 1568 16,2 1 256-16,1-6 48 0,2-5 16 0,2 0-1088 0,-4-5-224 16,-5 2-32-16,0 1-16 0,-4 2-528 0,-3 5 0 15,0 4-192-15,-5 2 48 0,-2 8 144 0,0-2 0 16,-5 10 0-16,0 1 0 0,0 5 0 0,-2 0 0 15,3 0 144-15,1 2-144 0,7-2 1152 0,-4 2 128 16,7-7 32-16,5 0 0 0,2 0-256 0,5-5-48 16,0-1-16-16,2-4 0 0,4 1-848 0,1 2-144 15,2-2 0-15,0-1 0 16,2 1-592-16,-3 4 0 0,1-4 0 0,0 4 0 16,2-1 80-16,-2-1 32 0,0 0 0 0,-5-3 0 0,-1 4 480 0,-2 1 0 15,-5 3 0-15,-2-1 0 0,-1 1 544 0,-7 2 96 16,0 0 32-16,-5-2 0 0,2 2 432 0,-2 0 96 15,-3-2 16-15,-1 2 0 0,1-2-432 0,0 2-80 0,-1-5 0 0,-1 5-16 16,2-2-368-16,-4-3-64 0,2 3 0 16,-2-5-16-16,3 1-368 0,-3-4-80 0,6 3-16 15,2-5 0 1,1-2-1808-16,10-2-352 0,2-2-80 0,2-3-11472 0</inkml:trace>
  <inkml:trace contextRef="#ctx0" brushRef="#br0" timeOffset="782.87">24758 15768 17503 0,'-5'16'768'0,"2"-8"176"0,-1 1-752 0,2-2-192 0,2-5 0 0,-1-2 0 0,1 3 1200 0,-2 1 208 16,-2 3 32-16,-1 0 16 0,-4-2-688 0,1 4-128 15,-1-4-16-15,0 4-16 0,4-1-608 0,-4 1 0 16,2 0 0-16,2 3 0 0,3-2 0 0,2 3 0 15,2-5 0-15,3 4 0 0,2-1 512 0,4-2 128 16,1-1 16-16,0 1 16 0,4 0-208 0,1-1-32 0,4-2-16 0,0-3 0 16,2-3-416-16,-1 0 0 15,-22 0 0-15,0 0 0 0,0 0 0 0,103-28 0 0,-103 28-128 0,0 0 128 16,0 0 0-16,70-59-144 16,-63 43 144-16,-2 1 0 0,-5-3-240 0,-5 4 64 15,-2 0 16-15,-4-1 0 0,-1-3 576 0,-7-1 112 0,0 2 32 0,-4-1 0 16,1-1 496-16,-1-2 96 0,-1 4 32 0,1-1 0 15,4 4-736-15,-2 1-128 0,2 4-48 0,3 5 0 16,2 1-528-16,2 6-96 0,1 3-32 0,3 1 0 16,2 3-1792-16,3 2-352 0</inkml:trace>
  <inkml:trace contextRef="#ctx0" brushRef="#br0" timeOffset="1404.28">25210 15698 16575 0,'-6'2'1472'0,"3"2"-1168"0,3-1-304 0,0-3 0 16,0 2 1600-16,-2 1 256 0,-1 2 48 0,-3 4 16 16,3 3-1088-16,-6 6-192 15,4 1-64-15,-2-2 0 0,2 1-128 0,0 3-48 0,1-2 0 0,1-2 0 16,1 8 416-16,-2-6 80 0,1 3 0 0,1 3 16 15,-3-1-192-15,1 1-32 0,1-1-16 0,1 0 0 16,-1-1-480-16,-1 0-192 0,3-2 128 0,-3-4-128 16,4-1-176-16,0-4-112 0,-3-3-32 0,3-4 0 31,0-2-656-31,3-4-144 0,-3-6-32 0,4-2 0 0,1 0 496 0,-2-8 80 0,6-1 32 0,-2-1 0 16,3-5 288-16,4-4 48 15,-3 0 16-15,1-5 0 0,5 2-112 0,-4-4-16 0,2 3 0 0,1-2 0 31,-2 2-144-31,0-3-48 0,-14 35 0 0,33-57 0 0,-33 57 368 0,0 0 144 0,0 0-128 0,63-63 128 16,-53 60 0-16,-1 8 0 16,-2 4 0-16,-2 3 0 0,0 2 896 0,-1 7 96 15,-1 1 32-15,-1 4 0 0,1 1 256 0,-3 2 48 0,0-1 16 0,0 3 0 0,0 1-976 0,-5 1-192 16,3-5-48-16,1-2 0 16,-3 0-304-16,3-3-64 0,-3-4-16 0,1-4 0 15,1-1-576-15,2-5-112 0,0-4-16 0,5-1-16 16,-5-8 160-16,4-1 48 0,2-4 0 0,1-3 0 31,2-2 208-31,0-5 48 0,0-2 16 0,1-5 0 0,-1 0 192 0,3 0 48 0,0-6 0 0,-1 1 0 16,1-4 256-16,-2 2 144 0,2-2-16 0,-3-3 0 15,2 3 224-15,-1 2 32 0,1 0 16 0,-3 2 0 16,4 5 432-16,-3 3 96 0,0 5 16 0,-2 6 0 16,0 7-256-16,-2 9-48 0,-1 6-16 0,-1 2 0 15,-3 9-32-15,0 2 0 0,-2 5 0 0,1-2 0 16,-3 5 352-16,2 2 64 0,-1 2 16 0,-1-2 0 0,3 7-688 0,-3 0-128 15,1 4-16-15,-3-2-16 0,1-1-176 16,2-1 0-16,-3 0-160 0,-1-5 160 0,6 0-176 16,-3-9 176-16,3-3-192 0,2-2 192 15,3-9-1344-15,1-5-144 0,4-4-48 0,-1-6-12208 16</inkml:trace>
  <inkml:trace contextRef="#ctx0" brushRef="#br0" timeOffset="1751.64">25928 15677 9215 0,'17'-22'400'0,"-8"10"96"0,-4 1-496 0,-2 6 0 16,-1 3 0-16,-2 2 0 0,-2 0 2144 0,2 0 336 0,-3 2 64 0,-1 3 16 16,-1 6 384-16,-5 1 96 0,-1 5 16 0,1 2 0 15,-6 6-1136-15,2 1-208 0,0 2-48 0,0 3-16 16,-1 2-1072-16,4 0-192 0,-1 0-64 0,2-1 0 16,6-1-320-16,-1-3 0 0,5 5 0 0,0-5 0 15,2-2 0-15,5-3-128 0,1-2 128 0,3-8 0 16,3 1-208-16,1-5 32 0,4 0 16 0,2-9 0 31,-21 0-448-31,0 0-96 0,0 0 0 0,110-35-16 16,-110 35 16-16,0 0 16 0,68-59 0 0,-52 34 0 15,-2 3-112-15,-4-4-32 0,-1 3 0 0,-2-5 0 0,-4-1 464 0,-3 2 96 0,-1-4 16 0,-1 1 0 16,-5-1 256-16,-2 0 272 0,-1-4-48 0,-4 4-16 0,2 8 720 16,-2 0 144-16,-4 6 16 0,4 5 16 0,-1 8-464 0,4 6-112 15,-4 5-16-15,1 5 0 0,1 5-512 0,-1 4 0 16,4 4 0-16,1 1 0 15,2 0-560-15,6 0-208 0,-3-3-64 0,8-1 0 16,-1-4-1504-16,4-1-304 16,5-3-64-16,2-5-8016 0</inkml:trace>
  <inkml:trace contextRef="#ctx0" brushRef="#br0" timeOffset="2134.6">26525 15603 8287 0,'-1'6'736'0,"1"1"-592"0,-4 0-144 0,2-3 0 16,2-2 2368-16,0 3 432 16,0-2 80-16,-3 6 32 0,3 5-1056 0,-5 7-192 0,1 7-64 0,-5 1 0 15,4 3-1168-15,-4-1-240 16,2 4-64-16,2 1 0 0,0 3-128 0,-2-1 160 0,5 4-160 0,-3 0 160 16,5-6-160-16,0 3-144 0,0-3 144 0,2-4-208 15,1-3 16-15,1-4 16 0,1-6 0 0,-2-4 0 31,3-2-928-31,-3-8-192 0,2 2-48 0,-3-7 0 16,2-4 368-16,-1-1 64 0,-1-4 16 0,1-6 0 0,1-3 896 0,1-4 0 0,-1-5 0 0,1 0 0 0,-2-8 800 0,3 0 96 16,-1-5 0-16,0 0 16 0,2-4 176 0,2 1 48 15,-1-6 0-15,1 4 0 16,5 1-304-16,-5 9-64 0,3 4-16 0,-2 5 0 0,3 8 240 16,-5 8 48-16,3 1 16 0,1 6 0 15,-3-1 32-15,-1 4 0 0,1 4 0 0,0-1 0 0,0-1-176 0,-1 5-16 0,1-5-16 0,0 3 0 31,-1-3-608-31,6-1-112 0,-3-1-32 0,4 0 0 16,3-1-960-16,-2-6-208 0,3 5-48 0,0-7-9472 16,-2 2-1920-16</inkml:trace>
  <inkml:trace contextRef="#ctx0" brushRef="#br0" timeOffset="2571.75">27048 15615 10127 0,'-5'10'896'0,"1"-1"-704"16,-1 0-192-16,3-2 0 0,2 1 1840 0,-1 3 336 15,-8 6 64-15,0 14 0 16,-5 13-464-16,-1 5-112 0,1 0 0 0,1-1-16 0,3-1-1120 0,-2-1-208 16,7 1-64-16,-4-2 0 0,4 4-256 0,1-1 0 15,1 3 0-15,1-2-144 0,-2 0 144 0,1-4-208 16,1 0 80-16,-3-7 128 16,3 1-928-16,0-11-64 0,-1-2-16 0,-1-5 0 15,3-6-736-15,-6-2-160 0,2-5-16 16,-1-4-16-16,1-3 32 0,-4-6 16 0,2 0 0 15,2-4 0-15,0-5 1040 0,0-5 208 0,1-3 32 0,4-10 16 0,-3 1 1264 0,6-6 256 0,-3-5 48 0,9-3 16 16,-4-2 224-16,4-3 32 0,3-3 16 0,-1 1 0 16,4 0-16-16,1-2 0 0,5 5 0 0,-4 2 0 15,9 0 32-15,-3 4 0 0,-23 43 0 0,44-75 0 16,-44 75-192-16,48-67-16 0,-48 67-16 0,0 0 0 16,68-78-48-16,-68 78-16 15,0 0 0-15,77-61 0 0,-77 61-352 0,0 0-64 0,0 0 0 0,94-57-16 16,-94 57-336-16,0 0-64 0,0 0-16 0,0 0 0 15,56 15-144-15,-58 3 0 0,0 1 0 0,-6 7 0 32,-6 0 128-32,-2 2-128 0,-1-2 128 0,-3 4-128 0,-6 1 512 0,4-3 32 0,-4-2 0 0,-1 0 0 15,5-3-368-15,-4-6-176 0,3 4 160 0,-1-7-160 16,-1 0-192 0,4-2-144-16,-1-3-32 0,1-4 0 0,3-1-1488 0,4-8-320 0,4-1-48 0,3 0-10320 31</inkml:trace>
  <inkml:trace contextRef="#ctx0" brushRef="#br0" timeOffset="2996.67">27560 15279 16575 0,'-5'5'1472'0,"5"-3"-1168"0,-3 1-304 0,3 0 0 16,3-3 1632-16,-3 2 272 0,0 7 48 0,-3 3 16 15,-3 6-1072-15,3 4-224 0,-2 1-32 0,-4 3-16 16,0 4-624-16,1-3 0 0,-1 8 0 0,0 2 0 16,0 1 768-16,-3 2 144 0,5 4 32 0,0 5 0 15,-1 6-160-15,2-4-16 0,-1 1-16 0,2-3 0 16,0-9-592-16,1 0-160 0,-1-5 0 0,2-9 0 31,1 2-416-31,2-9-160 0,2-3-16 0,5-4-16 0,0-4-1232 0,1-4-240 0,3-8-48 0,-1 1-16 16,2-6 128-1,2-1 32-15,-1-4 0 0,1-5 0 0,-1-6 1408 0,0-4 304 0,4-3 48 0,-3-2 16 16,0-1 1136-16,0-5 224 0,2 0 64 0,-6 0 0 0,4-4 192 16,-2 7 32-16,0 3 16 0,-3 7 0 15,2 7-320-15,-4 6-64 0,1 8-16 0,-6 3 0 0,3 3 32 0,-3 3 0 16,3 3 0-16,-5 6 0 0,2-2 80 0,1 6 32 16,1 0 0-16,-1 1 0 0,3 4-624 0,-3 2-112 15,2 3-16-15,-1 0-16 0,-2 3-432 0,1-1 0 16,2 4 0-16,-5-1 0 0,4 2 0 0,1-2 0 15,-2-3-160-15,3-2 160 16,-3 1-928-16,2-6-96 0,1-2 0 0,2-2-14400 16</inkml:trace>
  <inkml:trace contextRef="#ctx0" brushRef="#br0" timeOffset="3202.58">28085 15677 21183 0,'-7'16'1888'16,"5"-5"-1504"-16,2-3-384 0,0-3 0 0,2 2 1952 0,-2 4 320 16,0 10 64-16,-2 10 16 15,-1 9-1392-15,-1 4-288 0,2-4-48 0,-5 3-16 32,6-6-1056-32,-6-2-224 0,5 0-32 0,2-4-16 0,0 0-560 0,2-5-96 0,5 4-32 0,1-7-10176 15</inkml:trace>
  <inkml:trace contextRef="#ctx0" brushRef="#br0" timeOffset="3517.6">28879 15836 26719 0,'-13'5'2368'0,"4"-1"-1888"0,2-4-480 0,5-4 0 16,-1 4 1072-16,-3 0 112 15,-11 0 32-15,-6-2 0 0,-12-1-2032 0,-3 3-400 0,2-2-64 0,-3 0-32 32,4 2-912-32,4 2-176 0,3 0-32 0,2 3-16 0,3 4 2768 0,2-2 544 0,4 3 112 0,3 6 32 15,5 0 1248-15,-1-1 256 0,6 3 48 0,4-1 16 16,6 1-784-16,-1 1-144 0,7-2-48 0,0 2 0 16,6-1-704-16,1-3-128 0,3-1-48 0,8 0 0 15,1 2-224-15,4-6-48 0,5-1-16 0,4 0 0 0,5-4-128 16,-49-5-32-16,87 12 0 0,-87-12 0 0,89 5-272 0,-89-5 0 15,75 6 0-15,-75-6 0 16,68 1-576-16,-68-1-128 0,0 0-32 0,82-12 0 16,-65 3-1376-16,-1 1-256 0</inkml:trace>
  <inkml:trace contextRef="#ctx0" brushRef="#br0" timeOffset="3785.53">28261 15334 31327 0,'-4'-8'1392'0,"4"1"272"0,-3 0-1328 0,1 5-336 16,2-2 0-16,-3 4 0 0,-1 0 1776 0,-1 0 272 0,-5 0 64 0,-6 0 16 15,-2 4-1040-15,-1-2-192 0,-2 1-64 0,2-1 0 16,3 0-624-16,3-2-208 0,0 1 128 0,5-2-128 16,1-1-576-16,3 0-160 0,-1-1-32 0,1-3-11264 31,1-2-2240-31</inkml:trace>
  <inkml:trace contextRef="#ctx0" brushRef="#br0" timeOffset="4174.29">23951 15533 23951 0,'-5'3'2128'0,"2"-3"-1696"16,6-1-432-16,2-6 0 0,4 1 752 0,-4-2 64 15,8-4 16-15,-13 12-8448 16,0 0-1664-16</inkml:trace>
  <inkml:trace contextRef="#ctx0" brushRef="#br0" timeOffset="27021.27">6008 4804 6447 0,'-3'0'576'0,"1"0"-576"0,2 0 0 0,-2-2 0 0,2-1 432 0,-2-1-32 16,2-1 0-16,-8 1 0 0,-1-1-96 0,-3 2-32 16,-2-3 0-16,-5 10 0 0,1-2 336 0,-3 6 64 15,-1 5 16-15,1-1 0 0,2 3 176 0,-2-2 32 0,1 4 16 16,5-3 0 0,1 0-48-16,2-2-16 0,1 2 0 0,2-2 0 0,2 2-336 0,2 2-80 0,0-2-16 0,2 0 0 15,-3 0-416-15,1 3 128 0,2 0-128 0,-3 1 0 16,3-1 0-16,-2 1 0 0,-1 1 0 0,3-2 0 15,-2 9 0-15,1 4 0 16,4 1 0-16,0 8 0 0,0 1 0 0,0 2 0 16,2 5 176-16,0-2-176 0,3 7 352 0,0-3-32 15,4-2 0-15,-4-2 0 0,7 4-192 0,-3-4-128 16,5-1 128-16,0-6-128 0,3-1 0 0,4-6 144 16,0-5-144-16,7-1 0 0,2-6 464 0,1-2-16 0,4-3 0 0,-35-14 0 0,0 0-160 0,120 16-32 31,-120-16-16-31,0 0 0 0,124-18-32 0,-124 18 0 0,0 0 0 15,103-33 0-15,-74 23 176 0,1-4 16 16,1-2 16-16,-5 2 0 0,-26 14 96 0,0 0 32 16,95-66 0-16,-64 40 0 0,2-5-176 0,-2-6-48 0,1-1 0 0,-4-2 0 15,1 0-192-15,-8 0-128 0,2-2 160 0,-6-4-160 0,-8 3 0 0,-4-6 0 16,-5 6 0-16,-5-3 0 16,-7 3 0-16,-2-1 128 0,-9 4-128 0,-1 0 0 0,-4 0 160 0,-3 3-16 15,1-1 0-15,-5 3 0 16,-2-5 240-16,-3 4 64 0,-1-3 0 0,-1 1 0 15,-2-2-224-15,-1 0-32 0,1 3-16 0,-5 2 0 16,-1 9-176-16,-1 7 0 0,-4 4 0 0,2 6 0 0,5 4-288 16,2 1-32-16,-3 2-16 0,6 2-8928 15,3 0-1776-15</inkml:trace>
  <inkml:trace contextRef="#ctx0" brushRef="#br0" timeOffset="27818.44">8571 4053 9215 0,'-5'2'816'0,"3"-2"-656"15,2 0-160-15,2-2 0 0,-2 2 0 0,0-3 0 16,0 1 0-16,0-2 0 16,-3 1-880-16,-3-1-256 0,-2-1-48 0,-1 5-16 0,-7 5 1504 0,2-1 288 15,0 5 64-15,-3-2 16 0,3 3 928 0,-3-1 192 16,-1 5 48-16,1 1 0 0,3 3-512 0,-4 1-112 16,3 4 0-16,-1-1-16 0,0 8-672 0,2 1-128 15,2 1-16-15,2 2-16 0,1 5-368 0,2-4 0 16,2 1 0-16,3 4 0 0,2 4 128 0,5 3-128 15,-1 0 128-15,3 0-128 0,5 2 272 0,2 5-16 16,2-4 0-16,1 1 0 0,1-4-256 0,1-2 0 0,2-2 0 0,1 1 0 16,1-4 0-16,3-2 0 0,4-5 0 0,3-1 0 15,-2-11 0-15,2 1 0 0,4-6 0 0,-37-16 0 16,0 0 0-16,118 17 0 0,-118-17 0 0,0 0 0 16,141-20 128-16,-141 20 32 0,95-30 0 0,-95 30 0 15,90-44 352-15,-90 44 64 0,84-55 0 0,-48 25 16 16,-1-1-16-16,0-9 0 0,0-7 0 0,-7-4 0 15,-2-5-416-15,-5-1-160 0,-7-4 0 0,-2-5 144 0,-1 0 256 0,-5-4 48 16,0-5 16-16,-5-5 0 0,3 3 480 16,-8-6 80-16,-1-4 32 0,-3 3 0 0,-1 9-576 0,-5 5-112 15,-4 6-32-15,-4 8 0 16,-4 16-336-16,-6 14 0 0,-3 9 0 0,-5 13-128 16,-7 4-848-16,-1 9-176 15,-1 8-16-15,0 4-7648 0,-3 10-1520 0</inkml:trace>
  <inkml:trace contextRef="#ctx0" brushRef="#br0" timeOffset="28643.02">11189 4860 7359 0,'-2'-4'656'0,"-1"1"-528"0,3 3-128 0,0-6 0 15,0 3 736-15,-4 1 112 0,2-5 32 0,-6-7 0 16,-1 2-160-16,-3-2-16 0,-2 4-16 0,-4 1 0 15,1 5-16-15,-6 8 0 0,-1 1 0 0,-1 7 0 16,-1 2 176-16,-5 4 48 0,1 1 0 0,-1 5 0 16,0 2-160-16,1 2-32 0,4 4 0 0,0 2 0 0,3 6-80 0,4-5-32 31,1 2 0-31,4 1 0 0,2 2-176 0,0 0-32 0,3 0-16 0,4 4 0 16,5-4-112-16,0 0 0 0,5 2-16 0,4-6 0 0,5 4-240 0,3-5 0 15,8 2 0-15,1-4 0 0,7-5 0 0,5-2 0 16,6-3-128-16,-44-23 128 15,108 34 0-15,-108-34-160 0,117 14 160 0,-117-14-128 0,117-10 128 0,-117 10 0 16,113-35 0-16,-113 35 0 0,101-49 0 0,-101 49 0 16,91-62 128-16,-50 27-128 0,-1-4 160 0,0 5-32 0,-3-8-128 15,-2 0 192-15,-4 2 576 0,-1-2 128 16,-4-1 0-16,-3-4 16 0,-1-4 160 0,-6-5 16 0,-2 4 16 16,-9-5 0-16,-1-1-592 0,-11-1-112 0,-7 1-16 0,-9-3-16 15,-5 1-240-15,-10 2-128 0,-6 13 128 0,-8 6-128 16,-7 10 224-16,-2 10-32 15,0 13 0-15,2 8 0 16,-2 12-192-16,-2 7 0 0,2 10 0 0,0 4 0 16,7 4-736-16,5 1-240 0,2 0-48 0,7 0-16 0,9-2-1584 15,4-1-320-15</inkml:trace>
  <inkml:trace contextRef="#ctx0" brushRef="#br0" timeOffset="29424.94">13182 7052 5519 0,'-10'-1'496'0,"3"-3"-496"0,3 1 0 0,3 1 0 16,1 0 384-16,0-3 0 0,-7-4-16 0,-4-5 0 15,-1-3 0-15,2 3 0 0,1 0 0 0,-3 4 0 16,1 3 336-16,2 3 64 0,-1 1 0 0,0 3 16 16,1 3 416-16,-3 2 80 15,1 4 0-15,-4 0 16 0,-1 8-400 0,-2 1-64 16,3 2-32-16,-4 3 0 0,1 3-272 0,1 2-48 0,-4 3-16 0,2 8 0 16,1-3-208-16,4 8-64 0,-1-1 0 0,4 3 0 15,-1 3 0-15,7 3 0 0,1 0 0 0,4 4 0 16,4-6 288-16,1 3 48 0,7-1 16 0,2-7 0 0,7-1-64 0,2-10-16 15,6-2 0-15,8-10 0 16,6-4-272-16,-43-18-48 0,94 22-16 0,-94-22 0 0,105-1-128 0,-105 1 0 16,103-30 0-16,-103 30 0 0,92-49 0 0,-92 49-144 15,87-85 144-15,-47 29 0 0,-8 2 0 0,-4-3 0 16,-4-1 192-16,-5-3-48 16,-3-1 608-16,-7-5 112 0,-2 0 32 0,0-7 0 0,-6 0 320 0,3-8 80 15,-1-4 16-15,1-4 0 0,1-3-544 0,-3 3-128 16,-1-1 0-16,-2 11-16 0,-1 10-384 0,-5 8-80 0,-3 8-16 0,-8 10 0 31,1 9-144-31,-13 15 0 0,-3 13 0 0,-7 8 128 0,2 8-128 0,-11 14 160 0,-9 10-160 0,-8 9 160 16,3 1-448-16,2 4-96 15,-3-2 0-15,5-1-16 16,1-1-752-16,9-6-160 0,14 0-32 0,6-11-8384 16,10 0-1664-16</inkml:trace>
  <inkml:trace contextRef="#ctx0" brushRef="#br0" timeOffset="30264.48">13743 9341 11055 0,'-15'9'976'0,"3"3"-784"0,5-3-192 0,5-8 0 16,-3 3 640-16,-2 5 96 0,-7 8 16 0,-12 9 0 16,-4 9-496-16,-1 1-112 0,3 5-16 0,5-1 0 15,6-2-128-15,-1 2 0 0,4 0 0 0,2 7 0 16,3-2 752-16,1 4 64 0,-1 3 16 0,4-3 0 16,5 5-224-16,-4-2-32 0,8 2-16 0,1-3 0 15,4-2-368-15,3-6-64 0,3-1 0 0,10-7-128 16,1-4 384-16,11-6-48 0,6-6 0 0,9-5 0 15,-52-14-128-15,112 8-16 0,-112-8-16 0,118-22 0 0,-118 22-176 0,121-40 0 16,-121 40 0-16,122-53-176 16,-122 53 176-16,115-74 0 0,-115 74 0 0,106-93-128 0,-106 93 384 0,85-92 64 15,-57 47 32-15,-5 5 0 0,-6 1 464 0,-3 6 80 16,-2-2 32-16,-3 4 0 0,-2 1 288 0,-3-1 48 16,-1 0 16-16,-3-2 0 0,-7-4-80 0,0 0-16 0,-5-6 0 15,-4-4 0-15,-3-2-576 0,-10 0-112 16,1 6-32-16,-12-1 0 0,-4 2-464 0,-5 8 0 0,-8 4 0 0,-1 16-160 31,-3 5-784-31,0 13-144 0,-5 6-48 0,3 8 0 16,1 4-960-16,1 4-192 0,3 6-32 0,1-3-9552 0</inkml:trace>
  <inkml:trace contextRef="#ctx0" brushRef="#br0" timeOffset="30966.14">13153 11861 11055 0,'-9'0'976'0,"0"0"-784"16,4-1-192-16,3 2 0 16,-1-1 816-16,-2 0 112 0,-11 2 32 0,-7-2 0 15,-5 7-608-15,-7 0-112 0,1 5-32 0,-1 2 0 16,3 9 64-16,3 3 16 0,1 3 0 0,2 8 0 0,3 3 528 0,6 4 96 15,-1 4 32-15,4 3 0 0,0-1-224 0,6 6-32 16,-1 2-16-16,5-1 0 0,4 2-304 0,4-1-64 16,5 1-16-16,1-1 0 0,8 1-288 0,-1-7 0 15,4 0 0-15,2-8 0 16,4-2 0-16,3-8 0 0,5 1 0 0,5-3 0 16,0-6 384-16,4-9 0 0,4-3 16 0,1-10 0 15,-49-4 32-15,98-27 0 0,-98 27 0 0,96-57 0 16,-96 57-304-16,88-92-128 0,-88 92 128 0,67-112-128 15,-67 112-144-15,52-110-112 0,-29 49-32 0,-6 2 0 16,-3-5-32-16,-5 1 0 0,3-1 0 0,-7 1 0 16,-3 2 992-16,1 4 192 0,3-1 32 0,-5 1 16 0,5 8 368 0,-6 0 80 15,1-3 16-15,1 3 0 16,0 4-432-16,-6 1-96 0,-1 1-16 0,-4 8 0 0,-1 0-576 0,-6 9-112 16,-1 7-16-16,-6 7-128 15,1 3-576-15,-8 9-208 0,-3 3-48 0,0 9-16 16,0 4-2032-16,-2 5-416 0,-5 10-80 0,5 8-7792 0</inkml:trace>
  <inkml:trace contextRef="#ctx0" brushRef="#br0" timeOffset="31670.93">11509 13958 6447 0,'-7'9'272'16,"6"-9"80"-16,-5 4-352 0,5-4 0 0,-1 0 0 0,2-4 0 0,-4 4 368 0,1-2 0 16,-4-5 0-16,-2 2 0 0,1-4-368 0,-5 6-160 15,3-2 16-15,-2 3 0 0,0 0 16 0,-1 4 0 16,-1 3 0-16,0 0 0 0,2 2 1104 0,-2 0 240 15,0 2 32-15,-3 0 16 0,3 3 400 0,-3-2 96 16,1 1 16-16,0-2 0 0,1-2-624 0,1-1-112 16,0 0-16-16,-2-1-16 0,0 4-560 0,1-2-96 15,-1 3-32-15,0-1 0 0,2 6-320 0,-3 1-320 16,3 2 64-16,-2 6 16 16,6 0-224-16,-4 8-48 0,5 2-16 0,0 5 0 0,6 1 528 0,-1 9-128 15,4 5 128-15,2 1 0 0,3-1 0 0,4 4 0 0,0-6 0 16,1 6 0-16,6-3 0 0,0-4 0 0,1-2 0 0,4-6 0 15,-4 1 0-15,6-6 0 0,3-5 0 0,0-2 0 16,1-4 0-16,4-7 0 0,0-2 0 0,-1-6 0 16,1-7 0-16,2-5 0 0,2-3 0 0,4-6 0 15,-3-1 400-15,-36 10-16 0,0 0 0 0,119-74 0 16,-119 74 432-16,75-83 80 0,-75 83 0 0,61-112 16 16,-61 112-544-16,48-121-112 0,-25 49-32 0,-2-6 0 15,2-4-48-15,-6-5-16 0,-7 3 0 0,-3-1 0 16,-1 3 320-16,-3 2 64 0,-3 1 16 0,-5 8 0 15,1 1 64-15,-4 9 16 0,-4 6 0 0,-6 8 0 0,-1 10-512 0,-5 11-128 16,-4 10 0-16,-4 8 0 16,-6 9-480-16,-6 6-160 0,-4 11-48 0,-3 3 0 15,2 6-960-15,0 3-192 0,6 5-32 0,1-4-16 16,5 4-256-16,3-4-48 0,2 4-16 0,1-9-4928 0</inkml:trace>
  <inkml:trace contextRef="#ctx0" brushRef="#br0" timeOffset="32419.03">8537 14693 1839 0,'-6'9'160'0,"-1"-5"-160"16,6-3 0-16,-3 3 0 0,2-2 1344 0,1-2 224 0,-1 1 48 0,-2-1 16 15,-1 2-480-15,0 3-80 16,1-1-32-16,-4 1 0 0,3 4-848 0,1-1-192 0,-1 1 0 0,-2 5 0 15,2-2-176-15,-1 2 16 0,-1 2 0 0,0-1 0 16,4 3 160-16,-6-1 144 0,6 1-16 0,-1 3-128 16,4-2 736-16,0-2 32 0,2 8 16 0,3-3 0 15,-1 1 112-15,3 6 32 0,1 3 0 16,5 3 0-16,-1 1-528 0,2 4-96 0,3 4-32 0,-5-4 0 16,4-2-528-16,0-1-96 15,-1-2-32-15,5 5 0 16,2-5-576-16,1 3-128 0,0-7-32 0,-1-3 0 15,4-7 0-15,-1-7 0 0,3 0 0 0,-2-7 0 0,5-5 624 0,-5-2 128 16,6-4 32-16,-3-6 0 0,3 1 336 0,-1-5-176 0,-3-3 176 0,2-4-128 16,-4 3 496-16,-5-6 96 0,1-4 32 0,1-3 0 15,-6 3 160-15,1-11 48 0,-18 39 0 0,40-94 0 16,-40 94-704-16,35-113 0 0,-21 54 0 0,-6 0-176 31,1 3-208-31,-9 0-64 0,-5 2 0 0,-4-1 0 0,-8 6 208 0,-1 3 48 0,-4 3 0 0,-3 6 0 16,-1 3 384-16,-2 2 96 0,-3 3 16 0,-4 2 0 15,-3 7 448-15,-4 0 80 0,0 8 32 0,0 3 0 0,-1 4 160 0,2 5 16 0,1 5 16 0,-1 8 0 16,2 1-64 0,1 3-16-16,3 6 0 0,0-2 0 15,0 5-352-15,4-4-80 0,0 6-16 0,1-7 0 16,6 0-528-16,1-4-144 0,2 1-16 0,4-8-9696 16</inkml:trace>
  <inkml:trace contextRef="#ctx0" brushRef="#br0" timeOffset="33238.92">6215 13967 8287 0,'-7'-2'736'0,"2"-1"-592"0,2-1-144 0,1 3 0 16,2-5 160-16,-5-1 0 0,-2-1 0 0,-4-10 0 16,-6-4-448-16,-7-1-96 0,1 2 0 0,0 4-16 15,1 8 64-15,-1 2 16 16,0 4 0-16,-1-1 0 0,1 8 720 0,-3-1 160 0,3 4 16 0,1 2 16 16,-3 3 416-16,-1 0 80 0,2-1 0 0,-1 1 16 15,1 2-160-15,0 0-48 0,1 1 0 0,4 1 0 16,1 1-384-16,1 4-64 0,1 2-32 0,6 1 0 15,-4 1 48-15,5 1 16 0,6 5 0 0,-3 0 0 16,3 3 96-16,3 2 0 16,5 4 16-16,2 4 0 0,4 3-48 0,3 3-16 0,3 6 0 0,7-2 0 15,-1 3-80-15,5 1-32 0,5-1 0 0,0-4 0 16,5-1-416-16,1-7 0 0,6-3 0 0,0-5 0 16,8-8-272-16,2-6-144 15,5-6-32-15,2-6 0 16,-1-6-80-16,-3-10-32 0,-2 0 0 0,-56 5 0 0,97-39 304 0,-97 39 48 0,0 0 16 0,115-111 0 15,-115 111 192-15,61-110-192 0,-38 42 192 0,-2-7-192 0,-5-7 64 0,-4-3 128 16,-4-2-208-16,-8 2 80 16,-5 3-96-16,-3 7-16 0,-8 5 0 0,-2-1 0 0,-4 5 240 0,-3 5 192 0,-1 3-48 0,0 13 0 15,-4 6 528-15,-1 12 96 16,-4 6 32-16,-1 10 0 16,-4 6-352-16,-1 7-64 0,3 3 0 0,-7 7-16 0,3 6-160 0,-3-1-16 0,-1 4-16 0,3-2 0 15,-1 2-48-15,4-5 0 16,5-1 0-16,0-6 0 0,6-4-832 0,1-5-160 15,5-3-32-15,-1-6-8976 0</inkml:trace>
  <inkml:trace contextRef="#ctx0" brushRef="#br0" timeOffset="33936.74">4093 11938 4607 0,'-5'0'400'0,"1"0"-400"0,4 0 0 0,0 0 0 15,0-2 896-15,0-1 80 0,-3-1 32 0,-1-4 0 0,-1-1-432 0,0-2-96 16,1 3-16-16,-1-5 0 0,-4 5-80 0,1 4-32 16,-5-1 0-16,0 5 0 0,-1 0 864 0,-4 0 160 15,1 5 32-15,-1-1 16 0,1 1 176 0,-2 2 16 16,1 3 16-16,-3 4 0 0,2 2-208 0,2 1-32 16,-1 3-16-16,1 4 0 0,0 0-480 0,-1 8-112 15,4-4-16-15,2-1 0 0,1 3-496 0,3-2-96 16,1 3-32-16,3 4 0 0,3-4-144 0,1 9 0 15,1 4 0-15,3 3 0 0,1 2 0 0,2 1 0 0,2 3 0 16,-1 2 0-16,6-1 0 0,-3 2 0 0,1-9-144 0,2 0 144 16,2 0 0-16,1-5 0 0,6 1 0 0,-4-4 0 15,7-6-128-15,5 2 128 0,4-4 0 0,4-1 0 16,6-8-128-16,4 1 128 16,1-6 0-16,1-1 0 0,1-11-160 0,-52-5 160 0,101-8-128 0,-101 8 128 15,0 0-208-15,127-63 32 0,-127 63 16 0,74-73 0 16,-74 73-112-16,57-94-32 0,-29 36 0 0,-5-6 0 0,-4-2 160 0,-7-9 144 15,-3 3-208-15,-13-8 80 0,-1-7 128 16,-7 2 0-16,-2-6 0 0,-7 6 0 0,-2-2 0 0,1 1 256 16,-5 1-48-16,1 0 0 15,7 1 320-15,-5 6 64 0,-2 1 16 0,1 6 0 16,-4 3-384-16,2 10-80 0,5 9-16 0,-4 9 0 16,3 9-1632-16,2 5-336 0,-2 3-64 0,2 2-9920 0</inkml:trace>
  <inkml:trace contextRef="#ctx0" brushRef="#br0" timeOffset="34629.01">3772 8899 11967 0,'-19'10'528'0,"7"-5"112"0,1-1-512 0,5 1-128 0,0-3 0 0,3-2 0 0,-1 0 576 0,-3 0 96 16,-5 0 16-16,-5-2 0 0,-1-3-688 0,1 3-256 15,-2-5 16-15,-4 7 0 16,2 0-528-16,-5 0-96 0,-4 4-32 0,-1-1 0 0,-2 6 1152 0,-2-1 208 16,0 3 48-16,-5 3 16 0,0-2 912 0,2 2 176 0,-2 3 48 0,5 1 0 15,0-1-96-15,0 6-16 16,-2 6 0-16,3-1 0 0,2 2-320 0,3-2-64 0,1 5-16 15,3-5 0-15,3 0-640 0,3-1-128 0,1 1-16 0,4 4-16 16,2-1-352-16,-2 7 0 0,2-1 0 0,3 12 0 16,4 8-128-16,5 4 0 0,-4 9 0 0,8-1 0 15,1 3 128-15,4-2-160 16,3 1 160-16,5 0-160 0,1 3 160 0,6-1 0 0,6-4 0 0,0-2-128 16,6-10 128-16,-1-8 0 15,9-6-144-15,4-8 144 0,6-3-160 0,11-10 160 0,6-4-208 0,-71-18 80 0,138 8-144 16,-138-8-32-1,124-26 0-15,-124 26 0 0,99-45-48 0,-99 45-16 0,80-56 0 0,-80 56 0 0,72-68 368 0,-43 30 0 16,3-2 0-16,-1 0 0 16,-5-4 192-16,0-1 128 0,2-4 0 0,-2-3 16 0,0 0 96 0,-5-6 16 15,2 4 0-15,-6-7 0 0,-1 0-272 0,-4-5-48 16,0 0-128 0,-3-2 192-16,-4-5-192 0,-1-2 0 0,-8 9 128 0,-1 0-128 15,-2-1 0-15,-7 8 0 0,0 2-192 0,-8 1 192 31,-1-2-1152-31,-3 10-112 0,0-1-16 0,-6 5-16 16,3 8-496-16,-1 3-80 0,2 8-32 0,-1 1 0 0,4 1 320 16,1 6 64-16,1-4 16 0,1-2-4448 0</inkml:trace>
  <inkml:trace contextRef="#ctx0" brushRef="#br0" timeOffset="35202.4">4164 6457 6335 0,'-19'-9'128'0,"4"-3"48"0,1 1 0 0,8 4 0 0,3 2-176 0,3 0 0 0,-4-4 0 0,-1-8 0 16,-5-11 496-16,1-5 64 0,-1 1 16 0,1 6 0 15,-2 9-576-15,-1 6-272 0,-2 5 16 0,0 6 16 16,-3 6 384-16,-4 3 80 0,2 5 16 0,-4 5 0 15,2 6 608-15,0 3 128 0,2 5 32 0,-3 5 0 16,1 4-240-16,0 7-32 0,2 5-16 0,-4 12 0 0,0 3-272 16,4 8-48-16,0 7-16 0,1 3 0 15,1 2 160-15,3-1 32 0,0 3 0 0,5-2 0 0,6-2-64 0,3-4-16 16,0 3 0-16,3-11 0 0,6-6-176 16,5-9-16-16,0-8-16 0,7-5 0 0,5-7 0 0,5-9 0 15,1-1 0-15,4-11 0 0,-36-19-288 0,84 31 0 16,-84-31 0-16,0 0 0 15,153 0 144-15,-153 0-16 0,107-31-128 0,-107 31 192 0,102-44 112 16,-102 44 16-16,100-66 0 0,-55 26 0 0,-1 0-96 0,1-5-16 16,-5-11 0-16,-5 2 0 0,-2-3 0 0,-10-4 0 15,-6-5 0-15,-8-4 0 0,-9-2-208 0,-12-6 128 16,-8 3-128-16,-6-1 0 0,-5-3 304 0,-4 3-48 16,-7-3 0-16,-3 1 0 0,-4 8 128 0,0 4 32 0,1 8 0 15,-5 10 0-15,-4 11-416 0,-6 2-272 0,-5 9 32 16,0 0-11792-16</inkml:trace>
  <inkml:trace contextRef="#ctx0" brushRef="#br0" timeOffset="39788.11">23474 7739 911 0,'-3'1'0'0,"-3"-1"0"0,3 0 0 0,3 0 0 0,-4 0 240 0,3 0-48 16,-3 0 0-16,-1 0 0 0,-4 0-192 0,-5 4 0 0,-1-4 0 0,-3 0 0 16,4-4 528-16,0 4 64 15,0-5 16-15,2 0 0 0,3-2 416 0,1 2 96 0,2-1 16 16,-1 0 0-16,2 0-368 0,0 1-64 16,-4 2 0-16,1 1-16 0,-1 0-64 0,0 2-16 0,-5 2 0 0,-3 0 0 15,-1 3-192-15,-3-2-32 0,2 6-16 16,-2-4 0-16,-1 7-160 0,1-1-16 0,-2 1-16 15,2 5 0-15,2-3 608 0,2 7 128 0,-3 0 32 0,5-2 0 0,-3 9-64 16,4-3-16-16,0 1 0 16,-1 0 0-16,4 2-400 0,-3 3-80 15,6 2 0-15,-5 0-16 0,3 2-224 0,-2 5-144 16,3 0 192-16,-3 2-192 0,1-2 528 0,4 0 0 16,2 2 0-16,5-4 0 0,0-3 256 0,4 0 48 0,1 0 16 0,7-7 0 0,-1 3-416 0,4-5-96 15,8 0-16-15,0-3 0 16,4 3-320-16,3-5 0 0,-30-21 0 0,0 0 128 0,113 45-128 0,-113-45 176 15,108 23-176-15,-108-23 192 0,136 12-192 16,-136-12 160-16,136 9-160 0,-136-9 160 0,138 3-160 0,-138-3 160 16,136-15-160-16,-136 15 160 15,124-42 64-15,-124 42 16 0,101-61 0 0,-60 26 0 0,-2-2-240 16,-13-4 0-16,-3-3-144 0,-9-3 144 16,-1-4-432-16,0-2 16 0,-5 0 0 0,5-4 0 0,-5-1 416 0,-1-4 144 0,2 1 0 0,1-2 0 15,1 2 160-15,-2 0 16 0,3 9 16 16,-7-2 0-16,0 8-336 0,-6 3 0 15,-3 5 0-15,-5 3 128 0,-10 3-128 0,-7 10-256 16,-9-1 64-16,-14 9 0 16,-12 7-1056-16,-10 11-224 0,1 4-32 0,-1 5-16 15,5 2-848-15,-4 3-160 0,-2 6-32 0,6-5-3168 16,9 4-624-16</inkml:trace>
  <inkml:trace contextRef="#ctx0" brushRef="#br0" timeOffset="40635.03">22146 6154 3679 0,'-3'3'320'0,"-1"2"-320"0,2-1 0 0,2-4 0 16,-3 3 656-16,-1 3 64 0,3-1 16 0,-13 9 0 15,2 3 96-15,-6 1 0 0,4 2 16 0,-3-2 0 16,-1-4 0-16,1 1 0 0,0-1 0 0,-3-3 0 16,5 1 176-16,1-7 16 0,-4 4 16 0,1-2 0 15,3-5-208-15,0 5-32 0,2-2-16 0,0-3 0 0,1 1-384 16,-1 1-80-16,1-3-16 0,1-1 0 0,1 4-320 0,2-1 0 15,-1-1 0-15,-1 2 0 0,0-1 0 16,4 2 0-16,-2 0 0 0,2 4 128 0,-2 0 48 0,0 5 16 16,3-2 0-16,-4 2 0 0,2 2 192 0,3 1 32 15,-2 2 16-15,1 4 0 16,1 3-80-16,1 0-16 0,-2 9 0 0,1 0 0 0,1 1-80 0,-3 3-32 16,2 2 0-16,-6 1 0 0,2 0-224 0,2-2 0 15,-1 4 0-15,-2-4 0 0,2-2 0 0,3-1 0 16,-2-4 0-16,5-2 0 0,2-3 0 0,4-5 0 15,3-3 0-15,0-2 0 16,8-4 128-16,2-5 0 0,8-3-128 0,-1-6 192 0,-26 0-64 0,0 0-128 0,106-24 176 0,-106 24-176 16,85-31 240-16,-85 31-64 15,86-40-16-15,-46 14 0 0,0-6-160 0,-5-3 0 0,1 1 0 0,-1-7-176 32,-3 1-192-32,-3 4-32 0,-6 3-16 0,0-4 0 0,-2-1 160 0,-6-4 48 0,3-2 0 0,-3-3 0 15,-4-3 208-15,1-2 192 0,-3-2-48 16,-4-2 0-16,0 2 32 0,-5-2 0 0,-2 6 0 0,-6 3 0 31,-5 1-528-31,-4 6-96 0,-2 6-32 0,-6 0 0 16,3 10-1184-16,-6 3-256 0,-7 4-32 0,-5 6-3632 0,5 3-736 15</inkml:trace>
  <inkml:trace contextRef="#ctx0" brushRef="#br0" timeOffset="41469.1">20620 4680 911 0,'-4'0'0'0,"-1"-2"0"0,5 1 0 0,-4 1 0 16,4-2 0-16,-5 2 0 0,-4-4 0 0,-8 1 0 16,0 1 176-16,-6-1-48 0,0 6-128 0,2 1 192 15,-1 3 576-15,-1 3 128 0,2 4 0 0,-1 5 16 16,-3 2 256-16,6 2 48 0,-4 3 16 0,6 0 0 16,1 2-304-16,1-2-64 0,2 0-16 0,5 0 0 0,-5 6 176 0,3-1 16 15,1 7 16-15,-5 2 0 16,4 4-480-16,-1 1-80 0,-1 2-32 0,2 5 0 15,1 2-256-15,-3 0-48 0,3-1-16 0,0-5 0 16,4 1 416-16,0 0 80 0,1-6 0 0,4 1 16 0,0-4-128 16,4-3-16-16,1-8-16 0,-1 3 0 0,6-6-352 15,-1-5-144-15,3-4 128 0,5-6-128 0,1 1 0 0,1-7 0 16,2-5 0-16,2-2 0 0,-1-5 304 0,8-10 128 16,1-2 16-16,8-11 16 0,1 2-224 0,5-7-48 15,0 1-16-15,2-5 0 0,-3-1-176 0,-4 0 0 0,-5 4 0 16,-4-5 0-16,-5 0 0 0,-3 1 0 0,0 0 0 15,-1-4 0-15,-1 4 0 0,0 0 0 16,2 2 0-16,-6 1 0 0,1 7 0 0,1-1 0 16,2 0 0-16,-7-1 0 0,-2 6 0 0,-5 0-144 0,0 3 144 0,-7 3-160 15,0 0 160-15,-7 3 0 0,0 0 0 0,-2-1 0 16,0 1 0-16,-5-2 0 0,-1-6 0 0,1 1 0 16,-4-6-224-16,1 2 32 15,3-5 16-15,-2 2 0 16,6 3-784-16,-4 2-144 0,-2 3-48 0,2 6 0 15,0 1-160-15,0 7-32 0</inkml:trace>
  <inkml:trace contextRef="#ctx0" brushRef="#br0" timeOffset="42542.78">20740 10821 6447 0,'-5'9'576'0,"1"-4"-576"0,1 1 0 0,1-3 0 16,2-3 384-16,-4 4-16 0,4-3-16 0,-3 3 0 15,1 1 480-15,-6 4 112 0,-1-2 16 0,0 0 0 16,0 0-736-16,-3-2-224 15,2 4 128-15,-4-4-128 0,2 2 704 0,-2-2 64 16,-2 4 32-16,0-4 0 0,-3 4 352 0,0-1 80 0,2 1 16 0,-6 3 0 0,2 2-160 0,-2-2-16 0,1 4-16 0,-1 1 0 16,2 4-480-16,-2 0-80 15,3 4-32-15,0 1 0 16,3 5-320-16,-4-1-144 0,4 1 128 0,3 4-128 16,-4-4 0-16,4 4 0 0,2 5 0 0,2 0 0 15,1 2 144-15,2 0 48 0,5 1 16 0,2 3 0 16,9-3 256-16,-2-1 48 0,5-2 16 0,2-3 0 15,2-6-304-15,6 2-64 0,4-5-16 0,1-5 0 16,7 1-144-16,7-8 0 0,-41-16 0 0,94 26 0 16,-94-26-192-16,106 7 192 0,-106-7-160 0,105-12 160 0,-105 12-192 0,0 0 48 15,118-46 16-15,-118 46 0 0,75-47 128 16,-75 47-160-16,77-57 160 0,-77 57-160 0,71-66 288 0,-71 66 64 16,73-75 16-16,-73 75 0 0,70-72 112 0,-37 34 32 15,-2 3 0-15,-1-1 0 0,-4 1-128 0,-8-2-32 16,-1 2 0-16,-7 2 0 0,-1 2-192 0,-5-4 0 15,-4-5 0-15,-13 0 0 0,0 0 0 0,-10-4 0 16,-3 4 0-16,-11 0 0 0,-3 0 368 0,-3 0 16 16,-1 2 16-16,-3 10 0 0,5 5 80 0,-5 4 16 15,-2 5 0-15,0 12 0 16,-3-1-752-16,0 8-160 0,1 4-32 0,-1 5-13408 0</inkml:trace>
  <inkml:trace contextRef="#ctx0" brushRef="#br0" timeOffset="43496.21">23249 13998 3679 0,'-17'7'320'0,"8"-3"-320"0,0-2 0 0,1 1 0 0,4-3 768 0,2-3 64 15,-1 3 32-15,-2 0 0 0,-8-2 336 0,0 0 64 0,-3-3 16 0,-2 1 0 16,4 3-704-16,-3-3-144 16,1 2-32-16,1 2 0 0,1-1 416 0,-4 1 80 0,4 0 0 0,-3 1 16 15,0 5 96-15,-1-1 16 0,1 4 0 0,-2 5 0 0,-2 1 0 0,0 3 0 31,2 1 0-31,-6 3 0 0,2 5-400 0,1 2-80 0,-1 2-16 0,1 4 0 0,-5 5-352 0,6 6-176 32,2 4 160-32,2 6-160 0,-1 3 0 0,5-1 0 15,4-4 0-15,5 0 0 0,4-6-144 0,4-4 144 16,6-2 0-16,6-9-144 0,3 2 144 0,4-9 0 16,3-4 0-16,4 1 0 0,1-4 0 0,5-5-128 15,3-3 128-15,1-4 0 0,5-6-224 0,-45-1 32 16,91-5 16-16,-91 5 0 0,101-17-80 0,-101 17-32 0,125-30 0 15,-125 30 0-15,131-37 144 0,-131 37 144 16,115-43-208-16,-115 43 80 0,98-45-16 0,-98 45 0 0,83-58 0 16,-83 58 0-16,67-73 144 0,-67 73-160 0,52-80 160 0,-35 40-160 15,-1 2 160-15,-6-3 0 0,-4 0 0 0,-6 1 0 16,-6 1 192-16,-2 3 0 0,-5-3 16 0,-2 5 0 16,-1-1 560-16,-1 2 128 0,-1-6 0 0,-4 3 16 15,1-3-176-15,-5 1-32 0,3-2-16 0,-8 0 0 16,-1 0-464-16,3 3-96 0,-8 4 0 0,2 5-128 15,0 7 0-15,-8 4-304 0,-3 10 48 0,-9 4-8256 16,-3 6-1632-16</inkml:trace>
  <inkml:trace contextRef="#ctx0" brushRef="#br0" timeOffset="44388.18">26921 14058 4607 0,'-14'1'400'0,"2"5"-400"0,3-5 0 0,4 1 0 16,0-2 672-16,-4 4 48 0,-12 1 16 0,-10 3 0 0,-13 6-64 0,0-1-16 15,4 4 0-15,4-3 0 0,3 0-16 16,5-2-16 0,2 2 0-16,3-2 0 0,6 0 16 0,-1-1 16 0,-1 5 0 0,1-1 0 0,3 3-80 0,-3-1-32 15,3 9 0-15,-3-3 0 0,6 6-16 16,-5 3 0-16,4-1 0 0,3 0 0 0,1 4-112 0,-3-3-32 16,7 1 0-16,-2-5 0 0,5 3-384 0,2-5 0 15,0 0 0-15,0 2 0 16,5-4 0-16,2-1 0 0,2 0 0 0,2 1 0 0,2-1 0 0,3-1 0 15,0-4-144-15,1 1 144 16,4-2 0-16,5-3 0 0,0-1 176 0,6-1-176 0,3-7 288 0,5-2-48 0,-40-3-16 16,89-12 0-1,-89 12-48-15,97-31-16 0,-97 31 0 0,84-56 0 0,-84 56 32 0,56-73 0 16,-39 38 0-16,-3-8 0 0,-4-3-192 0,-3-1 0 16,-7 2 0-16,-3-2 0 15,-2 2 128-15,-8-2-128 0,3 3 0 0,-6-1 128 16,1 1 512-16,-1 3 112 0,2-1 16 0,-3 2 0 0,3 0 400 0,-4 1 96 15,1 6 16-15,-1 4 0 0,4 2-656 0,-6 8-128 16,-1 2-32-16,-2 3 0 16,-1 3-704-16,-3 1-144 0,-2 7-16 0,1-3-12912 15</inkml:trace>
  <inkml:trace contextRef="#ctx0" brushRef="#br0" timeOffset="62953.8">31987 587 1839 0,'-6'5'160'0,"3"-5"-160"0,1 5 0 0,-1-5 0 16,3 4 528-16,0-4 80 0,0 0 16 0,0 3 0 15,0-1 48-15,0 2 16 0,-2-4 0 0,2 3 0 0,-2-1 208 0,2-2 32 16,-2 0 16-16,-1 0 0 16,1 0 336-16,-1 0 80 0,-1 0 16 15,-1 0 0-15,1 3-176 0,-1-1-48 0,0-2 0 0,1 2 0 0,-1 0-320 0,-2-2-64 16,2 0 0-16,2 5-16 0,1-3-224 15,-3-2-32-15,1 1-16 0,4-1 0 0,0 0-112 0,-3 0-32 0,3 4 0 0,-2-4 0 16,2 2-160-16,-2-1-48 0,2 1 0 16,-2 2 0-16,-3 1-128 0,2 0 192 15,-3 2-192-15,3-2 192 0,-4 4 112 0,2 1 16 16,0 1 16-16,-1-1 0 16,-1-1-80-16,2 5 0 0,2 2-16 0,-3-1 0 15,1 1 48-15,0 1 16 0,1 1 0 0,-2-1 0 16,4 2-96-16,-3-1-16 0,3-1 0 0,0 1 0 15,4-5-192-15,0 5 176 0,3-1-176 0,-3-3 160 16,4 4-160-16,0-4 0 0,2 1 0 0,5-1 0 16,1 0 0-16,0-2 0 0,1-3 0 0,-15-9 0 15,0 0 0-15,0 0 0 0,89 23-144 0,-89-23 144 0,0 0 0 0,80-9 0 16,-57 4 0-16,3-2 0 0,-3-2 0 0,-1-1 0 16,3-3 0-16,-6 3 0 0,2-2 0 0,-4-2 0 15,-3 0 0-15,0 2 0 0,-2 0 0 0,-3-2 0 16,0 0 128-16,-6-2-128 0,2 0 0 0,-5 1 128 15,2-3-128-15,-2 3 0 0,4-3 352 0,-4 1-32 16,0-1 0-16,-2 1 0 0,-2 3 96 0,-1-2 16 16,-4 2 0-16,1-3 0 0,-8 6-304 0,0-1-128 0,-1 0 128 15,0 3-128-15,-4 1 0 0,-5 2-224 16,3 3 32-16,0 1 0 16,2-1-656-16,2 3-128 0,3 3-32 0,6-1 0 15,-2 1-464-15,3 1-80 0,4-2-32 0,0 1-5904 0,1 2-1168 0</inkml:trace>
  <inkml:trace contextRef="#ctx0" brushRef="#br0" timeOffset="63400.47">31887 1108 2751 0,'0'-4'128'0,"0"-1"16"0,0 5-144 0,0-3 0 16,0 3 0-16,0 0 0 0,-2 0 448 0,1-2 64 0,1-2 16 0,-6 4 0 16,3 0 512-16,-4 4 112 0,0-2 0 0,4 5 16 15,-3 0 368-15,-1 1 80 0,6 3 16 0,-3-1 0 16,1 4-288-16,1-2-64 0,2 2-16 0,-4 2 0 15,3-2-816-15,-3 0-144 0,-3 3-48 0,0 2 0 16,0 1 320-16,-3-1 64 16,1 3 16-16,-3-1 0 0,-2 2 64 0,-2 0 16 15,1 1 0-15,-3 0 0 0,-3 6-144 0,-1-4-16 0,-1 2-16 0,-3-2 0 16,1 4-176-16,-2-3-48 16,-8 0 0-16,3-1 0 0,1 5-80 0,0 0-32 0,-1 1 0 0,3-3 0 0,-1 6 112 0,2-3 32 15,2 2 0-15,-2-2 0 16,7-1-208-16,-1 0-32 0,-1-1-128 0,4 1 192 0,0-1 640 0,5-4 112 15,-2 0 16-15,5-1 16 32,-1-4-1680-32,4-2-320 0,2-2-80 0,-2 1-16 0,2-3-96 0,-1-1-32 0,6-3 0 0,-3-3-7024 15,4 1-1408-15</inkml:trace>
  <inkml:trace contextRef="#ctx0" brushRef="#br0" timeOffset="63933.39">32077 981 5519 0,'-7'-2'240'0,"2"2"64"0,1 0-304 0,3-2 0 0,1 2 0 0,0 0 0 0,0 2 752 0,-4 0 80 16,4-2 32-16,-5 7 0 0,2 0 224 0,-1 0 32 15,2 3 16-15,2-1 0 0,-3 5 272 0,3-2 48 0,3 2 16 0,3-2 0 16,-3 5-672-16,6 1-128 16,1-1-32-16,2 2 0 15,1-1-64-15,2 4 0 0,1-1-16 0,-16-21 0 16,0 0-192-16,50 70-48 0,-34-42 0 0,-5-2 0 0,1 5-64 16,-2 1 0-16,1-3-16 0,-1 3 0 15,2-3 320-15,-3 3 64 0,2-3 16 0,-3 3 0 16,1-5-144-16,0 5-32 0,-1-6 0 0,1 0 0 15,3 4-336-15,-1-4-128 0,3-2 0 0,1-3 0 16,-2 2 0-16,2 1 0 0,1-1 0 0,-2-1 0 0,0-1 0 0,1 2 0 16,1 0-160-16,-2-1 160 15,-14-22-336-15,0 0 16 0,51 70 0 0,-51-70 0 16,0 0-512-16,48 66-80 0,-34-48-32 0,0 1 0 16,0-2-608-16,-2 6-128 0,-3-2-32 0,0 0-7056 15</inkml:trace>
  <inkml:trace contextRef="#ctx0" brushRef="#br0" timeOffset="66566.67">30857 2440 4607 0,'-1'4'400'0,"-5"-3"-400"0,5 1 0 0,-1-2 0 0,2 2 320 0,-4-2-32 0,1 0 0 0,-4 5 0 16,-2-1 32-16,1 4 16 0,-5-2 0 0,8-3 0 15,-4 2 112-15,2 2 0 16,2-1 16-16,0-1 0 0,1 2 480 0,-1 0 80 0,0 1 32 0,2 1 0 16,-3 0 32-16,-1-1 16 15,2 5 0-15,0-3 0 0,-2 1-432 0,0-1-96 0,3 4 0 0,-4-2-16 16,2 2-144-16,3 0-32 0,-2-2 0 0,3 2 0 16,0-2-48-16,2 2-16 0,2 2 0 15,2-6 0-15,1 4 224 0,3-5 32 0,3 3 16 0,3-3 0 0,3 3-304 16,2-3-64-1,-19-9-16-15,0 0 0 0,0 0-16 0,96 31-16 0,-96-31 0 0,0 0 0 16,0 0-48-16,98 2-128 0,-79-7 192 16,-2 1-64-16,1-4-128 0,-2-1 0 0,-2-2 0 0,-4-1 0 0,2 2 208 0,0-6 64 15,-1 2 16-15,1 0 0 0,2-3 16 0,-2-1 0 16,0-1 0-16,2-5 0 16,-3 5-64-16,1-4-16 0,-3-1 0 0,1 1 0 15,-1 2 112-15,-2-2 32 0,-2 6 0 0,-1-2 0 0,-4 3-64 0,-4 1-16 16,-1 2 0-16,-2 1 0 15,-4 3-80-15,-4 1-16 0,-1 2 0 0,-1 1 0 0,-1 2-192 0,-4 1 0 0,1 0 0 0,-2 2 0 16,0 0-272-16,2 2-48 0,-1 0-16 0,4-2 0 31,1 5-1008-31,-1-3-208 0,8-2-48 16,1 0 0-16,6 0-736 0,-1 0-160 0</inkml:trace>
  <inkml:trace contextRef="#ctx0" brushRef="#br0" timeOffset="67045">30829 2837 6447 0,'0'7'272'0,"0"-5"80"0,2 3-352 0,0-3 0 0,0 0 0 0,-2-2 0 15,3 3 0-15,-3 1 144 0,2 3-144 0,-2 0 0 0,-2 3 336 0,-1-1-32 16,-3 0-16-16,1 3 0 0,-2-4 752 0,2 3 160 16,-4-1 16-16,-1 1 16 0,1 1-160 0,-1 2-48 15,-1 0 0-15,-3 0 0 16,-1 1-336-16,-1 3-80 0,0 1-16 0,-3 2 0 0,3-2 112 0,-3 5 0 16,2 3 16-16,-6 0 0 0,0 3 144 0,-1-2 32 15,-2 7 0-15,0-4 0 0,-2 4-176 0,-3 0-16 16,4 1-16-16,1-1 0 15,-2-3 0-15,2 2 0 0,0-2 0 0,0 1 0 0,3-2-304 0,-3-3-48 16,2 3-16-16,-1-4 0 0,3-1-320 0,3-4 0 16,1 3 0-16,4-6 0 0,4-2-224 0,1-3-16 15,4 0 0-15,1-7 0 16,6-2-1040-16,0 1-224 0,3-5-32 0,-3-1-6080 0,5 0-1216 0</inkml:trace>
  <inkml:trace contextRef="#ctx0" brushRef="#br0" timeOffset="67524.95">30962 2804 8287 0,'-14'7'368'0,"5"-3"80"0,1 4-448 0,1-4 0 0,5-2 0 0,2-2 0 16,0 3 768-16,-5 2 64 0,1 4 0 0,-5 3 16 0,2 2 256 15,2-2 48-15,3 2 16 0,2-1 0 0,0-3 64 0,0 4 16 16,6-2 0-16,-3 2 0 0,6-2-288 0,-2 2-64 0,2 4-16 16,1-3 0-16,0 1-48 0,-1 1-16 0,2 6 0 0,-1 1 0 15,4 1-288-15,-5 1-48 0,-1 3-16 0,3 3 0 16,1-1-336-16,-3 8-128 0,0-3 0 0,-4 6 144 16,0 0 48-16,2-2 16 0,-5-2 0 15,-1 2 0-15,1 0 80 0,2-1 16 0,-4-3 0 0,1-1 0 16,3-4 928-16,-1 1 192 15,3 2 48-15,-1-2 0 0,4 3-1136 0,-1-4-208 16,4 4-128-16,-3-4 128 0,3-1-128 0,2-4 0 0,2-3-128 0,1-3 128 31,1 0-1712-31,-18-20-256 0,0 0-48 0,0 0-11568 0</inkml:trace>
  <inkml:trace contextRef="#ctx0" brushRef="#br0" timeOffset="68420.48">32633 2400 4607 0,'-3'4'400'0,"-1"-4"-400"0,2 1 0 0,2-1 0 16,0 0 304-16,-3 0-32 0,3 0 0 0,-5 0 0 0,1 4 560 0,-1-4 96 15,1 0 32-15,4 0 0 0,0-4 240 0,0 3 48 16,4-3 16-16,-2 4 0 0,1-3-112 0,1 3-32 16,-3 0 0-16,3 0 0 0,-1 0-96 0,-3 3-32 15,2 1 0-15,2-3 0 0,-4 3-528 0,0-1-96 16,0-1-32-16,0 2 0 0,0 1-208 0,0-5-128 16,0 5 160-16,0-5-160 0,0 2 0 0,0 0 0 15,0-2 0-15,1 0 0 0,1 0 0 0,0 0 0 16,1 0 0-16,-3 3 0 0,0-3 0 0,0 4-128 0,-5-3 128 0,3 4 0 15,-3 2 0-15,0-1 0 0,0 6 0 0,-4-2 144 16,0 6 368-16,0 0 80 0,-3 3 16 0,2-4 0 16,1 6 144-16,-3-1 16 0,3 0 16 0,-3 3 0 15,2 1-336-15,1 1-64 0,-3 4 0 0,1-1-16 16,2 2-112-16,-3-2 0 0,2 1-16 0,-1 3 0 16,1-3-240-16,1 3 128 0,-5 3-128 0,2-4 0 15,2 0 0-15,-1 4 0 0,-3 2 0 0,0-2 0 16,0-1 0-16,-1 1 0 0,-3 0 0 0,-1-4 0 15,2 6 0-15,-6-7 0 0,6 4 0 0,-4-6 0 0,7-2 0 0,0-5 0 16,5-2 0-16,0-3 0 16,4-5-128-16,3-3 128 0,2-2 0 0,4-5 0 15,-1-1-1216-15,6-3-128 0,0-2-16 0,5-8-10448 16</inkml:trace>
  <inkml:trace contextRef="#ctx0" brushRef="#br0" timeOffset="69018.05">32832 2210 3679 0,'-4'4'160'0,"4"-4"32"0,0 2-192 0,-3-2 0 0,3 0 0 0,-2 0 0 0,2 3 832 0,0-1 112 16,-4 1 16-16,1 1 16 0,-2-1 464 0,0-1 96 16,-2 7 0-16,-2-4 16 0,2 2 64 0,-4 2 16 15,1-1 0-15,-4 1 0 0,2 1-352 0,-2 4-80 16,2-1-16-16,-2 4 0 0,5-3-416 0,-3 3-64 16,3 1-32-16,0-1 0 0,2 4-224 0,0 2-64 15,2-2 0-15,2 1 0 0,-1 4-48 0,3-1-16 16,1 1 0-16,1-2 0 0,3-1-192 0,3 0-128 15,1-3 160-15,6 0-160 0,4 1 0 0,-18-21 0 16,0 0 0-16,80 48 0 0,-80-48 0 0,0 0 0 0,115 18 0 16,-115-18 0-16,0 0-128 0,96-30-32 15,-77 13 0-15,2-2 0 0,-4-2-32 0,-6-5-16 0,1-2 0 16,-3-2 0 0,-1-1 336-16,-2-1 64 0,-3-2 0 0,-1 2 16 0,0 1 560 0,-2 1 96 0,0-1 32 0,-2 1 0 15,0 4-256-15,-1 2-64 0,-1-1 0 0,-3 8 0 16,4 1-432-16,-10 4-144 15,3 3 0-15,-2 1 0 0,-2 4 128 0,0 2-128 0,-2 2 0 0,2 0 0 16,-3 2-656-16,3-2-240 16,0 4-64-16,2-1 0 0,0 2-1840 0,1 1-368 0</inkml:trace>
  <inkml:trace contextRef="#ctx0" brushRef="#br0" timeOffset="69396.22">33022 2573 911 0,'-6'7'0'0,"5"-6"0"0,2 3 0 0,-1-1 0 0,2-1 0 0,2 2 0 15,-3-1 176-15,3 4-48 0,1 2-128 0,4 8 192 32,3 6 512-32,-3 1 80 0,1-1 32 0,1 5 0 0,-1-2 976 0,2 0 208 15,-3-2 48-15,5 1 0 0,-2 1-480 0,2 0-96 0,0-3 0 0,-2 3-16 16,4-4-208-16,1 3-32 0,-1 1-16 0,1-4 0 16,1 1-496-16,-4 0-80 0,3-2-32 0,-3-2 0 15,-2 3-384-15,2-1-80 0,-2 2 0 0,2-2-128 16,-5 2 128-16,2-3-128 0,1 0 0 0,-4 2 0 0,3-1 0 15,-2-3 0-15,1 2 0 0,1-4 0 16,1 2 0-16,-2-6 0 0,2 2 0 0,1-6 0 16,2 1-512-16,1-4-48 15,-2-1-16-15,-2-4-9360 0</inkml:trace>
  <inkml:trace contextRef="#ctx0" brushRef="#br0" timeOffset="70141.09">32175 3567 3679 0,'1'2'320'0,"1"-2"-320"16,0 3 0-16,-2-3 0 0,3 0 560 0,-3 0 32 16,0 4 16-16,2-2 0 0,2 3 160 0,-4-2 48 0,0 1 0 0,0-2 0 15,0-2 352-15,0 3 80 0,-4-3 16 0,2 4 0 16,2-3-80-16,-3-1-16 0,-2 4 0 0,-1-1 0 15,3 2-336-15,-6-1-64 0,1 3 0 0,-5 2-16 16,3-1-176-16,-6 3-48 0,6-1 0 0,-6 4 0 16,2 4-96-16,0-1-32 0,2 0 0 0,2 1 0 15,-3 3 0-15,3-2 0 0,1 4 0 0,0-1 0 16,3-1 112-16,0 2 32 0,1 1 0 0,5-5 0 16,0-1-192-16,0-1-32 0,0 0-16 0,5-3 0 15,-1 0-304-15,4-5 0 0,3 3 0 0,1-7 0 16,6-1 0-16,-1 1 0 0,-17-5 0 0,0 0 0 15,0 0 320-15,92-19 0 0,-92 19 0 0,0 0 0 0,93-44 144 0,-93 44 48 16,62-34 0-16,-35 14 0 16,-1 1-128-16,-2 0 0 0,1-2-16 0,-6-1 0 0,-2 2-32 0,-3 0 0 15,-4 2 0-15,-4 1 0 0,-5-1-208 0,-2-1-128 16,-8 2 160-16,-3-4-160 0,-2 3 272 0,-9-1-32 16,-1 2-16-16,-8 1 0 0,-1 6-48 0,-5 1-16 15,-2 4 0-15,-4 1 0 0,6 4-160 0,1 0 0 16,1 4 0-16,6-2 0 0,2 5 0 0,7-6 0 15,4 6 0-15,3-5 0 16,5 1-560-16,4 1-32 0,3-2-16 0,4-2 0 16,0 0-1488-16,3 0-288 0,4 0-64 0,3 0-9760 0</inkml:trace>
  <inkml:trace contextRef="#ctx0" brushRef="#br0" timeOffset="70518.23">32122 3992 3967 0,'-3'-3'0'0,"1"1"176"0,2 2-48 0,0 0-128 0,0 2 0 0,0-1 0 15,-3 1 0-15,-1 3 0 0,-1-1 1776 0,0 8 240 16,-4 2 48-16,0 3 16 0,1 3 192 0,-1-3 32 16,-3 7 16-16,1-4 0 0,3 6-864 15,-1-4-176-15,-3 4-48 0,3 6 0 0,-2-1-848 0,3 2-160 0,-1 2-32 0,0 2-16 16,1 1 0-16,-5 4 0 0,1 1 0 0,-2 6 0 16,-1 0 320-16,-3 0 64 0,-1-1 16 15,-4-1 0-15,4 2-304 0,-7-4-48 16,3-1-16-16,-1 0 0 0,1-1-208 0,1-6 0 15,-1 1 0-15,0-7 0 16,6-3-720-16,0-3-96 0,-1-3-16 0,2 1 0 16,2-6-1376-16,4-3-288 0</inkml:trace>
  <inkml:trace contextRef="#ctx0" brushRef="#br0" timeOffset="70966.34">32135 4010 2751 0,'-4'5'128'0,"4"-5"16"0,0 3-144 0,0-3 0 16,4 4 0-16,-4-3 0 0,0-1 128 0,5 4 0 15,-3 1 0-15,6 4 0 0,1-2 896 0,1 2 160 0,4-1 32 0,0-1 16 16,4 2 304-16,-4 0 48 0,3-1 16 0,1 5 0 16,-1-1-160-16,0-2-32 0,1 4 0 0,-4 2 0 15,3 3-16-15,-6-2-16 0,4 10 0 0,-6-1 0 16,5 2-240-16,-5 1-48 0,-1 1-16 0,1-2 0 15,0 1-176-15,0-1-16 0,1 3-16 0,-1 1 0 16,-1-1-416-16,1-1-64 0,0 5-32 0,-2-4 0 16,-2 0-208-16,0 2-144 0,2 0 192 0,-1-1-192 0,2 1 128 0,1-2-128 15,0 1 0-15,-1-3 0 0,6-1 128 0,-3-2-128 32,1 2 144-32,0-4-144 0,2-1-272 0,4 0-160 0,-6-2-16 0,2-2-16 31,0-7-1280-31,0 2-256 0,-1-7-48 0,3-5-9536 0</inkml:trace>
  <inkml:trace contextRef="#ctx0" brushRef="#br0" timeOffset="72643.63">30648 2987 11967 0,'2'0'1072'0,"1"0"-864"16,1 0-208-16,-2 0 0 0,1-2 800 0,2-1 112 0,2-1 32 0,7-1 0 15,0-3-448-15,4-1-96 0,-1 0-16 0,-3 0 0 16,-2 4-384-16,-1 0 0 0,-3-2 0 0,-1 2 0 16,-1 1 768-16,2 4 80 0,-4 0 16 0,1 0 0 15,-1 0-80-15,1 4-16 0,-2-1 0 0,-1-1 0 16,1 5-384-16,1 0-96 0,3 0-16 0,0 2 0 15,5-4-128-15,4 4-16 0,5-1-128 0,0 1 192 16,-21-9-528-16,0 0-112 0,0 0-32 0,115 31 0 31,-115-31-880-31,0 0-176 0,120 9-48 0,-120-9-6736 0</inkml:trace>
  <inkml:trace contextRef="#ctx0" brushRef="#br0" timeOffset="73206.48">31898 4156 5519 0,'-6'0'496'0,"3"0"-496"0,1 3 0 0,2-3 0 0,0 0 976 0,0 0 112 0,-2 4 0 0,1-2 16 16,1 3 496-16,0-2 80 0,0 3 32 0,5-3 0 16,2 0-112-16,7 1 0 0,0-4-16 0,3 2 0 15,2-2-1072-15,2-2-192 0,-21 2-64 0,0 0 0 16,0 0-256-16,115-7-272 0,-115 7 48 0,0 0 16 16,101 5-416-16,-101-5-80 0,0 0 0 0,0 0-5248 15,115 4-1056-15</inkml:trace>
  <inkml:trace contextRef="#ctx0" brushRef="#br0" timeOffset="73741.56">32427 2895 9215 0,'4'3'816'0,"-4"-3"-656"15,2 0-160-15,-1 0 0 0,5 4 496 0,-6-2 64 16,3-2 16-16,2 3 0 0,4 2 432 0,0 2 80 16,1-5 32-16,2 5 0 15,-1-5 240-15,1 1 48 0,0-1 16 0,2 1 0 0,-2-3-400 0,2 4-96 16,-1-4-16-16,0 2 0 16,1-2-704-16,0 1-208 0,2-1 0 0,0 2 128 0,-4-2-128 0,0 0 0 15,2 4-176-15,-4-4 176 31,6 1-896-31,-4-1-64 0,2 0-32 0,0 2 0 0,0 0-416 0,0 1-64 0,4-1-32 0,-3 2-5872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9:19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24772 6566 9215 0,'-5'-3'816'0,"5"3"-656"0,0-2-160 0,0 0 0 16,0 1 0-16,0-3 0 0,0 2 0 0,-3-1 0 31,3-2-720-31,-4-2-80 0,2 5-16 0,-1-1 0 0,-1 3-16 16,-3 0-16-16,4 5 0 0,-6-2 0 0,0 1 1088 0,1 1 208 0,-1 0 64 0,-3 2 0 15,1 0 896-15,-1 2 192 0,-2 3 48 0,2 0 0 16,-2-1-240-16,0 4-32 0,-2 3-16 0,1-3 0 0,3 3-912 0,-6-1-176 16,-1 6-32-16,0 1-16 0,0 1-224 0,-1 1-160 15,1 0 32-15,0-2 0 16,5 1-160-16,-3 1-32 0,-1 5 0 0,6-1 0 16,2 1 320-16,1 1 128 0,2-1-128 0,2-2 192 15,0 3 288-15,1 3 48 0,2-4 16 0,-1 0 0 0,-1 1-416 0,-1-3-128 16,0 3 0-16,-2-3 0 15,2-3 0-15,-4 1-224 0,4-1 32 0,-4-2 16 16,2 0 176-16,2 1-128 0,1-4 128 0,3 1-128 0,1 3 512 0,-4-3 128 16,8 1 0-16,-3-2 16 0,3 2 112 0,1-4 32 15,2 3 0-15,2-4 0 0,-1 3-528 0,3-4-144 0,1 1 0 0,2-8 0 16,-14-10 0-16,0 0 0 16,0 0 0-16,87 17 0 0,-87-17 224 0,66-17 80 0,-66 17 16 15,75-33 0-15,-35 9 192 0,-3 1 32 16,1 0 16-16,-6-3 0 0,-1 0-352 0,-1-2-64 15,-6-2-16-15,0 1 0 0,-1-2 128 0,-4-3 0 16,2 1 16-16,0 5 0 0,2-1 192 0,-4 4 48 16,5-1 0-16,2 0 0 0,6 2-288 0,-6-1-48 0,5 5-16 15,-4-1 0-15,-1-2-160 0,-2 0 0 16,0 2 0-16,-6 2 0 0,-4-2-544 16,-9 4-32-16,-5 1-16 0,-5 1 0 0,-4-3-176 15,-8 4-48-15,-1 0 0 0,-4-1 0 0,-1-1 1072 0,-3 0 192 0,1 6 64 0,-2-2 0 16,-1 0 976-16,3-2 208 0,3 3 32 0,-1-1 16 0,6 0-496 15,-4 3-96-15,3-5-32 0,2 4 0 16,1-3-736-16,1 0-160 0,0-3-32 0,-4-2 0 31,1 1-992-31,1-2-208 0,2 5-32 0,1-4-8832 0,2 3-1776 0</inkml:trace>
  <inkml:trace contextRef="#ctx0" brushRef="#br0" timeOffset="1506.88">28707 6673 11967 0,'0'0'1072'0,"0"0"-864"16,2 0-208-16,-1-4 0 0,1 4 0 0,2 0 0 15,-3-2-192-15,6-1 192 0,-1-1-1024 0,-1-1-112 0,2 2-16 0,-7 1 0 16,2-1 48-16,-4 3 0 0,2 0 0 0,-4-2 0 0,-1 2 1104 0,-4 0 0 15,2 0 128-15,-3 0 0 0,1 2 1520 0,-5 1 288 16,6-1 64-16,-1 1 16 0,0 2-400 0,0-1-80 16,1 1 0-16,-4 4-16 0,1 0-800 0,-1 3-144 15,-2 0-48-15,2-2 0 16,-6 8-528-16,4-4 0 0,-3 8 0 0,-4-1 0 16,2 7 288-16,1 0 0 0,-2 0 0 0,2 2 0 15,2-3 432-15,1 3 96 0,4-2 16 0,-1-2 0 16,7 4-176-16,-4-3-16 0,4 1-16 0,1-3 0 15,4-3-272-15,-3 1-48 0,3 3-16 0,0-3 0 16,3-1-288-16,-3-1 0 0,2 2 0 0,2-2 0 0,-1 2 128 0,-3-6-128 16,5 6 0-16,-1-6 0 0,-2 0 0 0,1 1 0 15,2 1 0-15,2 0 0 0,-1-3 0 0,2 1 0 16,1 1 0-16,5-3 0 0,-14-15 0 0,0 0 0 16,0 0 0-16,73 42 0 0,-73-42 0 0,0 0 0 0,0 0-128 0,108 23 128 0,-108-23-272 0,0 0 32 31,105 3 16-31,-105-3 0 0,0 0 224 0,115-14 0 0,-115 14 192 0,71-26-192 15,-39 9 256-15,-3-1-48 16,-1-4-16-16,2 1 0 0,-4-2 48 0,2 1 0 16,1-1 0-16,-1 0 0 0,2-1 32 0,-1-2 16 15,3-6 0-15,-1 1 0 0,-3 3-288 0,2-5 0 16,-4 0 0-16,0 0 0 0,-9 2 0 0,-1 3 0 16,-4-4 0-16,-3-1 0 0,-6 2 0 0,-1 3 0 15,2-2 0-15,-8 3 0 0,2 0 0 0,-6 3 128 0,-1 0-128 16,-5-1 0-16,-2 3 176 0,-3 2-176 15,-7 1 160-15,0 4-160 0,-5 2 0 0,-4 3 0 0,-5 1 0 0,-7 2 0 16,-2 6 0-16,-3-1 0 0,1 0 0 0,-5 4 0 31,2 5-432-31,-2 1-16 0,1 3-16 0,8 1 0 16,1 2-944-16,11 0-176 0</inkml:trace>
  <inkml:trace contextRef="#ctx0" brushRef="#br0" timeOffset="10896.48">26748 11562 9215 0,'0'-2'816'0,"-3"2"-656"0,3 0-160 0,0 0 0 0,3 2 256 0,-3-2 32 0,0 1 0 0,2-1 0 31,0 4-288-31,0-2 0 0,1 1 0 0,-1 1 0 16,0 1 0-16,-2 2 0 0,0 0 0 0,-2 2 0 0,0-1 0 0,-1 1 0 0,1 3 0 0,-2-3 0 31,4 1 0-31,-3-1 0 0,3 3 0 0,0 2 0 16,0-2 288-16,0 2 96 0,3 0 32 0,-3 4 0 16,0-1-96-16,2 0 0 0,0 1-16 0,0 4 0 15,1-1-112-15,-3 2-32 0,4 0 0 0,-3 3 0 16,3-5-160-16,-3 1 0 0,1 4 0 0,-4 2-176 15,1 4 176-15,-4 1-128 0,1 3 128 0,-5-1-128 16,-3 4 128-16,2-3 0 0,1 2 128 0,0-1-128 0,1 3 320 0,-1-2 0 16,0-3 0-16,2-2 0 0,0 6 16 0,0-3 0 15,2-1 0-15,0 3 0 0,1-5-336 0,1-3 128 16,6 0-128-16,1-11-6848 0</inkml:trace>
  <inkml:trace contextRef="#ctx0" brushRef="#br0" timeOffset="11909.71">24899 11687 1839 0,'-3'0'160'0,"3"0"-160"0,0 0 0 0,3-2 0 15,-3 2 416-15,2-3 48 0,5-1 16 0,2-1 0 16,1 0-480-16,4-7 0 0,5 3 0 0</inkml:trace>
  <inkml:trace contextRef="#ctx0" brushRef="#br0" timeOffset="12555.17">25176 11579 6447 0,'-1'5'272'0,"1"-1"80"0,0-2-352 0,0 1 0 0,1-1 0 0,1-2 0 0,2 0 592 0,1 3 48 0,-2 1 16 0,6-2 0 16,-4 1-32-16,4-3-16 16,-7 3 0-16,0-3 0 0,-2-3-480 0,-4 3-128 0,-3-3 0 0,0-3 0 0,-5 3 448 0,0-2 64 31,-2 1 0-31,0 2 16 0,2 2 416 0,-2 0 80 15,0-3 0-15,0 6 16 0,2-3-592 0,-2 2-112 0,-2 2-16 0,2-1-16 0,0 2-304 0,0 1 0 32,2 2 0-32,-2 1 0 0,2 0 0 0,-2 3 0 15,2 0 0-15,-2 2-144 0,0 0 144 0,-2 0 0 16,2 3 0-16,0 1 0 0,-1-1 384 0,-1 2 48 16,-2 2 16-16,3-3 0 0,-3 4 272 0,-1-4 64 15,2 4 16-15,-2-4 0 0,1 6-160 0,-3-5-16 0,-1 2-16 16,1-2 0-16,2 6-224 0,-2-3-64 0,3 3 0 0,4-4 0 15,0 5 368-15,2 0 64 0,2-4 16 0,6 5 0 16,-3 0 0-16,5-2 16 0,2-3 0 0,0 1 0 16,2 2-448-16,5-6-80 0,-2 3-32 0,4-4 0 15,5-1-96-15,0 1-128 0,-14-18 176 0,0 0-176 16,0 0 0-16,75 54 0 0,-75-54 0 0,0 0 0 16,0 0 0-16,0 0 0 0,91 41 0 0,-81-34 0 0,2-3 0 15,-3 1 0-15,0-1 192 0,-1 1-192 16,-2-2 304-16,2 1-48 0,-1-3-16 0,2 3 0 15,1 1 256-15,3-1 48 0,1 1 16 0,-2-2 0 0,5-1-240 16,2 0-64-16,-19-2 0 0,0 0 0 0,0 0-256 0,94 2 0 16,-94-2 0-16,0 0 0 0,79-9 0 0,-79 9 0 15,0 0 0-15,87-26 0 0,-87 26 0 0,51-28 0 16,-31 10-160-16,1 1 160 0,-3 0 0 0,-3-1 0 16,1-4 0-16,2-1 0 0,-4-7 192 0,3-5 48 15,-5-1 16-15,4-4 0 0,0-4 0 0,-3 1 0 16,5-1 0-16,-1 1 0 0,-3 1-256 0,4 2 0 15,-8 2 0-15,1 1 0 0,-4 2 0 0,0 4 0 16,-7 1 0-16,0 4 0 0,-7 0 0 0,0 7 0 0,-4 1 0 0,-3 1 0 16,0 5 0-16,-8-2 0 0,-5 5 0 0,-4 4 0 15,-4 1 0-15,-5 1 0 0,0-2 0 0,-3 5 0 16,2 0-128-16,0 0 128 16,4 0 0-16,0 0 0 0,8 3-384 0,-1-6 16 15,6-1 16-15,6-6 0 16,6-2-624-16,9-6-128 0</inkml:trace>
  <inkml:trace contextRef="#ctx0" brushRef="#br0" timeOffset="13885.01">29075 11487 4927 0,'0'0'0'0,"0"0"0"0,3 2 0 0,-3-2 0 16,0 0 288-16,0 0 128 0,0 0 32 0,0 0 0 15,0 0 144-15,0 0 48 0,-3 0 0 0,1 0 0 16,2 0 64-16,-4 0 0 0,-1-2 0 0,-4 2 0 0,3 0-400 16,-3 0-80-16,0 0-16 0,-1 2 16 0,1 1 224 0,-5 1 32 15,0 1 16-15,2 0 0 0,-6 4-48 0,4-1-16 16,-1 6 0-16,-3-1 16 0,3 6-240 0,-3 0-32 15,3 0-16-15,-3 4 0 0,2-2-32 0,4-2-128 16,-5 3 192-16,5-1-64 0,1 2 0 0,2-2 0 16,1 1 0-16,-1 5 16 0,4-5 368 0,1 3 64 15,-1-1 0-15,2 2 16 0,-3 0-112 0,3 0-32 16,-1 2 0-16,3-2 16 0,1-1-16 0,0 1-16 16,1-2 0-16,3 2 0 0,-1 0-64 0,3-3-16 15,-3 3 0-15,2-1 0 0,4-3-352 0,-4 1 0 0,7 0 0 16,1-1 128-16,2-1 192 0,3-2 32 15,-18-19 16-15,0 0 0 0,71 42-240 0,-71-42-128 0,0 0 160 0,0 0-160 16,117 28 144-16,-117-28-144 0,0 0 128 0,103-12-128 16,-103 12 0-16,71-28 0 0,-71 28 128 0,65-35-128 15,-65 35 0-15,61-40 192 0,-28 17-192 0,0-6 192 16,-2 1 336-16,1-5 80 0,-3-4 16 0,-1-3 0 16,-2 0-240-16,-5-3-32 0,-2-1-16 0,-6 0 0 15,-5 3-336-15,-2-3 0 0,-5 1 0 0,-2-3 0 16,-3 4 0-16,-1 2 0 0,-9 0 0 0,2 4 0 0,-1 1 0 15,0 0 0-15,-1 9 0 0,-4 3 0 0,-1 2 0 16,-2 6 0-16,0-1 0 0,-5 7 0 0,-2 1 0 16,-3 2 0-16,-2 6-144 0,-4 0 144 15,-3 6-544-15,0 2-32 0,0 1-16 0,-2-2-11472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7:06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7:44.633"/>
    </inkml:context>
  </inkml:definitions>
  <inkml:trace contextRef="#ctx0" brushRef="#br0">24349 14460 12895 0,'-4'0'1152'0,"3"0"-928"15,-3 0-224-15,2 0 0 0,2 0 784 0,-3 0 112 16,-2 0 32-16,-2-4 0 0,-4 3-208 0,2-3-32 0,1-1-16 0,-1-2 0 15,0 0-112-15,1-2-32 0,2 1 0 0,-1-5 0 16,2 1 224-16,-4 2 32 0,2-2 16 0,1 1 0 16,-3 2 336-16,-3 1 64 0,1-1 16 0,1 2 0 0,1 2-160 0,-1 0-32 15,-4 1 0-15,-4 1 0 0,1 1-512 16,-1-2-128-16,1 8 0 0,-6-2-16 0,1 5-368 0,-3 1 0 16,1 3 0-16,-2 6-128 0,0 1 128 0,-1 3-160 15,3 1 160-15,0 1-160 16,1-1 160-16,2 8 0 0,0 1 0 0,4 1 0 0,1 3 0 0,4 3 144 15,-2 2 0-15,2 5 0 16,-1 4-144-16,3 9 160 0,-2 2-160 0,1 3 160 0,3 7-160 0,-1 1 0 16,2 4 0-16,0-2 0 0,4-1 0 15,-1-1 0-15,8 2 0 0,-1-10 0 0,11-6 240 16,0-8 64-16,5-5 16 0,7-8 0 0,4-3 0 0,6-6 16 16,8-5 0-16,3-8 0 0,-47-14-336 15,112 14 0-15,-112-14 0 0,111-14 0 0,-111 14-128 0,91-31-64 16,-91 31 0-16,0 0 0 15,97-70-800-15,-97 70-160 0,0 0-48 0,63-59 0 16,-47 41 0-16,-8-2 0 0,1-1 0 0,-4-2 0 0,-3 4 864 0,-2-5 160 16,-2 4 48-16,-6-2 0 0,-1-3 128 0,-3 3-128 0,1 4 128 0,-3-4-128 15,2 1 128-15,-5 2-192 0,3-2 192 0,-4 3-192 16,4 1 192-16,2 3 0 16,-4 2 0-16,6 5 128 0,1 3 80 0,-3 4 32 0,3 0 0 0,1 5 0 0,2 1 656 15,1-3 144-15,2 4 32 0,1-2 0 16,2 1 96-16,0 1 32 0,2 0 0 0,1-1 0 15,6 0-592-15,0-1-112 0,-1-2-32 0,6 1 0 16,4-2-336-16,1-2-128 0,5 0 0 0,-24 0 0 16,0 0 0-16,0 0 0 0,107-28 0 0,-107 28 0 31,0 0-448-31,0 0-144 0,106-61-32 0,-106 61-9632 0,0 0-1936 0</inkml:trace>
  <inkml:trace contextRef="#ctx0" brushRef="#br0" timeOffset="414.22">24931 15237 2751 0,'0'12'256'0,"0"-7"-256"0,0 0 0 0,0-3 0 16,0-2 1632-16,2 0 288 16,-1 0 48-16,5 0 16 0,-3 2-672 0,2-2-128 0,-1 3-32 0,1 3 0 15,-5-1-880-15,-4 2-272 0,1 3 128 0,-2 2-128 16,-4 6 640-16,0 1 48 0,1 2 16 0,-3 5 0 15,-1 0 704-15,1 0 128 0,-1 2 48 0,4 4 0 16,-5-1-208-16,3-2-32 0,-2 6-16 0,0-3 0 0,1 2-1136 0,-1-2-192 16,1 4 0-16,-1-2-192 31,0-3-704-31,2-2-144 0,1-4-32 0,0-3 0 16,0-1 368-16,4-5 64 0,2-5 0 0,-1-3 16 0,4-4 624 0,4-8 0 15,-4-1 0-15,8-7 0 0,1-6 144 0,2-1 160 16,1-7 16-16,2-5 16 0,1-4 48 0,-1-7 16 15,-1-3 0-15,0-4 0 0,1 4 48 0,-1-2 0 0,1-2 0 16,-4 0 0-16,2 4 64 0,2-2 32 0,4 3 0 0,-3 3 0 16,3 2 256-16,-3 11 48 0,3 4 16 0,-3 7 0 15,3 3-336-15,-2 5-64 0,-1 4-16 0,-1 1 0 16,0 4-48-16,0 4-16 0,-2-3 0 0,1 3 0 16,0-1-384-16,0 3 0 0,1-1 128 0,0-2-128 31,3 3-1024-31,0 2-256 0,1-1-32 0,1 0-16 0,5-3-1424 15,-1 4-304-15</inkml:trace>
  <inkml:trace contextRef="#ctx0" brushRef="#br0" timeOffset="815.07">25628 15214 13823 0,'-5'5'608'0,"-2"-5"128"0,1 0-592 0,1 0-144 16,2 0 0-16,-1 0 0 0,2 0 1376 0,-10 0 240 15,-2 0 48-15,-7 0 16 0,-1 7-288 0,-8-1-64 16,2 6-16-16,0-2 0 0,0 8-320 0,-1-1-64 15,-1 4-16-15,1 3 0 0,1 1-224 0,2 1-48 16,3 0-16-16,6-2 0 0,-1 2-160 0,4 1-16 16,5-5-16-16,1-1 0 0,2-2-272 0,6-1-160 0,2-3 192 15,3-4-192-15,8 1 0 0,-5-7-272 0,10 0 16 0,-1-5 16 32,2-1-752-32,-19 1-160 0,0 0-16 0,0 0-16 15,114-39 0-15,-114 39 0 0,0 0 0 0,89-50 0 16,-89 50-32-16,0 0 0 0,0 0 0 0,87-73 0 0,-70 55 1040 0,1-1 176 15,-3 2 0-15,-3-4 160 0,-1 7 608 0,-1-7 112 16,1-2 16-16,-3 1 16 0,-1 1-272 0,-1-2-64 16,-1-3-16-16,-5 3 0 0,0 6 160 0,0 0 48 0,0 3 0 0,-4 5 0 15,3 4-256-15,-3 5-32 0,1 1-16 0,1 6 0 16,-3 2 176-16,3 2 48 0,0 4 0 0,2 3 0 16,0 1-48-16,0 3 0 0,0-1 0 0,0 2 0 0,0 5-384 15,0 1-64-15,2 8-32 0,1 0 0 16,1-1-160-16,-2-4-144 0,1-6 144 0,2-5-208 15,4-4-560-15,3-8-96 0,2-8-32 0,7-1-8400 16,-3-8-1696-16</inkml:trace>
  <inkml:trace contextRef="#ctx0" brushRef="#br0" timeOffset="1296.07">26039 15056 4607 0,'7'-18'192'0,"-2"8"64"0,-3 1-256 0,-2 2 0 15,0 7 0-15,-2 4 0 0,-1-4 1472 0,-2 5 240 0,-1 7 48 0,-2 5 16 16,-8 10 128-16,2 6 16 0,0 5 16 0,-2 2 0 15,2 7-720-15,0 2-160 0,1 5-32 0,0 2 0 16,1 3 576-16,2 2 96 0,1 5 32 0,4-3 0 16,-2 3-320-16,2-5-64 0,-1 0-16 0,1-2 0 15,2-7-736-15,-1 0-144 0,1-5-16 16,1-1-16-16,-3-3-576 0,1-3-112 0,4-3-32 0,-5-4 0 16,1-5-896-1,-1-2-176-15,2-7-32 0,-2-7-16 16,-2-3 96-16,1 0 32 0,3-6 0 0,-2-3 0 0,3-3 576 15,0-1 112-15,2-6 32 0,2-4 0 0,3-5 800 0,-1-6 160 16,3-4 48-16,1-3 0 0,1-2-80 0,3-10-16 0,2-5 0 0,2-1 0 16,3-8 96-16,0-6 16 0,6-6 0 0,1-10 0 0,0 2 208 15,5-8 48-15,2-1 16 0,0 2 0 16,-1 5 288-16,-1 3 48 0,1 6 16 0,-3 5 0 16,-6 12-320-16,-1 6-64 0,-1 17-16 0,-7 5 0 0,-2 12-272 0,-3 9-48 15,-4 1-16-15,-1 10 0 0,-4 2 256 16,0 8 48-16,-4 3 16 0,4 4 0 15,-5 3-160-15,5 5-48 0,-3 1 0 0,3-3 0 16,0 6-256-16,0 2-64 0,3 3-128 0,-3 1 192 16,0 1-192-16,0 2 0 0,-3-1 0 0,-3-3 0 0,-2 4 0 0,-4-4 0 0,-2-5 0 15,-4 1 0 1,1-2-128-16,-6-7 128 0,-1 3 0 0,-1-11 0 0,-4-1-160 0,-3-10 160 16,3-2-128-16,-3-12 128 15,4-2-1056-15,-1-6-128 0,3-7-32 0,3-4 0 16,6-4-1808-16,3-6-368 0</inkml:trace>
  <inkml:trace contextRef="#ctx0" brushRef="#br0" timeOffset="1852.42">26776 14183 8079 0,'-9'-2'720'0,"3"2"-576"0,2 0-144 0,-1 0 0 15,3 0 336-15,2 0 48 0,0 2 0 0,-2-2 0 16,2 3 1888-16,-3 6 384 0,1 0 80 0,0 3 32 16,2 2-304-16,0 3-64 0,2 3-16 0,-4 4 0 15,1 4-1088-15,1 3-208 0,-6 9-64 0,3 4 0 16,-2 5-448-16,1 3-80 0,1 5-32 0,1 4 0 16,-2 2-192-16,1 8-32 0,1-1-16 0,-3 5 0 15,2 5-224-15,-3-2 0 0,-1-3 0 0,2 0 0 0,-4-5 0 0,1-7 0 16,2-6-192-16,-1-3 192 15,2-7-768-15,0-7-64 0,2-8 0 0,-1-6 0 16,2-4-144-16,2-10-48 0,0-3 0 0,2-9 0 16,2-3 192-16,4-6 16 0,-3-5 16 0,2-3 0 15,4-4-144-15,1-7-16 0,-3-3-16 0,3-8 0 0,2 3 656 0,0-8 144 16,3 1 32-16,1-6 0 0,-4 0 496 0,7-3 96 16,-4-2 32-16,2-7 0 0,2 3 160 0,-2 1 48 0,4 8 0 15,-2 11 0-15,0 6-112 0,-4 8-32 16,1 8 0-16,-4 11 0 0,-4 7 80 0,2 5 16 0,-1 10 0 15,-3 2 0-15,1 8 544 0,-2 4 112 16,2 4 32-16,1 8 0 0,-1 6-320 0,0 0-64 0,-1 0-16 0,1 3 0 16,3 2-688-16,-3-4-240 0,0-4 144 0,1-8-11072 15,2-10-2208 1</inkml:trace>
  <inkml:trace contextRef="#ctx0" brushRef="#br0" timeOffset="4236.24">28658 14390 4607 0,'-3'0'400'0,"-1"-1"-400"0,2 1 0 0,2-4 0 15,0 1 912-15,-3 1 112 0,-2-3 0 0,0-4 16 16,-4-3-1040-16,-2-4 0 0,3-3-128 0,-3 1-16 0,2-2 144 16,1 0 0-16,-4-1 0 0,1 2 0 0,2 2-144 15</inkml:trace>
  <inkml:trace contextRef="#ctx0" brushRef="#br0" timeOffset="4441.24">28447 14091 2751 0,'0'0'256'0,"0"-2"-256"0,0 2 0 0,-3 0 0 15,3 2 1216-15,0-2 192 0,-2 3 32 0,2 1 16 16,-5 1-48-16,-2 9 0 0,2 3 0 0,-2 1 0 16,-2 8-32-16,2 3-16 0,-2 4 0 0,1 6 0 15,-5 1 240-15,5 7 32 0,-1 2 16 0,0-4 0 0,4 9-304 16,-2-4-64-16,2 1-16 0,0 1 0 16,1-3-624-16,2 3-128 15,2 2-32-15,0-2 0 0,-3 2-480 0,3-1 0 16,3-1 0-16,-3-3 0 0,2 0-176 0,2-4 32 15,-1-7 0-15,-1 0 0 16,1-10-560-16,1-5-128 0,1 1 0 0,-5-10-11440 16</inkml:trace>
  <inkml:trace contextRef="#ctx0" brushRef="#br0" timeOffset="4850.18">28071 14146 6447 0,'-12'6'576'0,"3"1"-576"0,0-2 0 0,6-2 0 15,3-1 1216-15,3-2 144 0,1 4 32 0,3-3 0 16,8 6 528-16,5-2 128 0,-20-5 0 0,0 0 16 15,106 9-1360-15,-106-9-256 0,87 5-64 0,-87-5-16 16,96 9-240-16,-96-9-128 0,103 18 160 0,-103-18-160 0,106 17 752 0,-106-17 48 16,106 23 16-16,-106-23 0 0,96 26-112 0,-58-12-32 15,-1 7 0-15,-11 5 0 0,0 2-160 0,-8 1-48 16,-1 1 0-16,-3 3 0 0,-5-2 112 0,-4 4 32 16,-5 0 0-16,-3 3 0 0,-3-1-368 0,-2 3-80 15,-3 0-16-15,-6 0 0 0,-6 4 80 0,-3-1 16 16,-4 4 0-16,-6 2 0 0,-4 0 208 0,-4 1 32 15,1 1 16-15,-3-1 0 0,3 2-96 0,-4 1-16 16,1-1 0-16,-1 2 0 0,-3 2-208 0,1-6-48 0,5-3-128 16,3-7 192-16,4-8-192 0,6-12-192 0,8-6 48 0,6-14-15136 15</inkml:trace>
  <inkml:trace contextRef="#ctx0" brushRef="#br0" timeOffset="5357">29078 14827 6447 0,'-5'4'576'0,"1"1"-576"0,4-3 0 0,0 0 0 0,0 1 1744 0,0 1 240 16,0 3 64-16,-3 3 0 0,3 6-96 0,0 1-16 0,3 1 0 0,-3-1 0 16,4 0-1104-16,-4 6-240 0,2-6-32 0,-2 6-16 15,0 3 160-15,0 0 16 0,-2 4 16 0,2-2 0 16,-4 3 496-16,4-1 112 15,-3-1 0-15,1-1 16 0,2-2-448 0,-5-3-80 16,3 0-32-16,0-6 0 0,-3-1-528 0,2-6-96 0,-4-1-32 0,2-4 0 16,1-1-144-16,2-8 0 0,-3 2 0 0,2-5-176 15,3-1-64-15,0-6-16 0,0-4 0 0,0-1 0 16,1-5-32-16,3-4-16 0,-1-2 0 0,6-4 0 16,-5 0 304-16,1 0 0 0,3-1 0 0,-2-2 0 15,2 2 0-15,1-3 0 0,-4 3 0 0,2 2 0 16,2 0 416-16,0 2 32 15,5-1 16-15,-6 6 0 0,6 4 144 0,-1 4 32 0,0 1 0 0,-4 8 0 0,2 0-384 0,-3 4-64 16,5 0 0-16,-5 1-16 0,3 1-176 0,-1 1 0 16,4 0 0-16,-3-3 0 15,6 5-1168-15,0 0-176 0,4-2-16 0,2 4-8496 16,0 2-1712-16</inkml:trace>
  <inkml:trace contextRef="#ctx0" brushRef="#br0" timeOffset="5768.15">29754 14857 6735 0,'-1'9'128'0,"-5"-4"48"0,3-2 0 0,-1-3 32 0,1 4-208 0,1-2 0 0,-1-2 0 0,-3 3 0 15,-2 2 2624-15,-6-1 464 0,-4 1 112 0,4 2 0 0,-1-5-1072 0,1 1-208 16,0-1-64-16,0 0 0 0,2 0-768 0,-2-2-144 16,2 5-48-16,-2 2 0 0,-4 3-432 0,2-1-80 0,3 7-32 0,-1-1 0 15,0 4-32-15,0 4-16 0,2 3 0 0,3 2 0 16,0 2-96-16,4-2-16 0,1-2 0 0,4-4 0 15,2 3-368-15,5-6-80 0,2-5 0 0,3 0-16 32,7-4-848-32,-1-5-160 0,-1 1-48 0,2-8 0 15,2-2-208-15,-2-1-32 0,0-5-16 0,-3-4 0 0,2 0 768 0,-1 0 160 0,0-7 16 0,1-2 16 16,-1 2 624-16,1-5 0 0,-1-2 144 0,1-1-16 0,-5-3 256 0,1 1 48 16,0 2 16-16,-1-3 0 0,-1 1 160 0,-2-1 32 15,-1 1 16-15,0 2 0 16,-4-3 624-16,2 4 128 0,2-1 32 0,-6 1 0 0,2 3-160 0,-3 8-16 15,1 7-16-15,-3 3 0 16,0 7-640-16,-1 3-128 0,-3 9-32 0,1 2 0 0,-1 5-48 0,-1 2-16 16,0 11 0-16,-2 2 0 0,2 7-32 0,-1 6-16 15,1-2 0-15,2-2 0 16,-1-3-336-16,2-1 0 0,2-4 0 0,0-8 0 16,6 1-1072-16,-1-7-272 0,4-7-64 0,-1-5-8352 0,6 0-1664 0</inkml:trace>
  <inkml:trace contextRef="#ctx0" brushRef="#br0" timeOffset="6267.57">30199 14676 11967 0,'0'0'528'0,"-4"-4"112"0,2 4-512 0,2 4-128 0,2-1 0 0,-4-1 0 0,2 5 1248 15,0 4 224-15,-7 6 32 0,2 6 16 0,0 6-272 0,-4 3-48 16,2 2-16-16,0 1 0 0,4-2-480 0,-2 2-112 15,3-2-16-15,2 0 0 0,2 6-400 0,3-3-176 16,-2-1 128-16,3-4-128 0,-3 1 0 0,2-8 0 16,-1-5 0-16,1-1-176 0,0-1-64 0,4-8-16 15,-4 0 0-15,4-4 0 16,-2-3-320-16,0-4-64 0,0-3 0 0,1-1-16 16,1-6 128-16,2-2 16 0,1 0 16 0,-2-7 0 0,6 2 496 0,-6-5 160 15,6 1 0-15,-2-5 0 0,-2-5 112 0,2 2 32 16,-3 3 0-16,1-3 0 0,0-2 272 0,2 0 48 15,-4-2 16-15,1-4 0 0,-1 8 128 0,-1 1 16 0,3 3 16 0,-7 4 0 16,-1 9-96-16,-2 4 0 0,1 4-16 0,-8 6 0 16,1 7-288-16,-4 4-48 0,3 1-16 0,-4 5 0 15,-3 2 432-15,1 4 96 0,1 3 16 0,3 0 0 16,-2 0-192-16,2-3-48 0,5 3 0 0,-3-3 0 16,5-2-384-16,0-2-96 0,5-2-16 0,-5-1 0 15,6 0-144-15,2-4 0 0,1 0 0 0,0-1 0 16,-1-4 0-16,5-2 160 0,1-5-16 0,-1 0 0 15,5-5 416-15,-4-2 80 0,2-4 0 0,3-3 16 0,-5-2-208 0,3-3-64 16,-1-2 0-16,-1 2 0 0,1-5-240 0,2-2-144 16,1-2 160-16,-19 28-160 0,43-63 0 15,-43 63 0-15,44-68 0 0,-44 68 0 0,42-68 0 0,-42 68-128 16,0 0 128-16,55-78-208 16,-42 59-1552-16,-5 1-304 0,1 6-64 0,-4 3-13136 15</inkml:trace>
  <inkml:trace contextRef="#ctx0" brushRef="#br0" timeOffset="6494.42">31086 14632 12895 0,'-9'7'1152'0,"0"-5"-928"16,4-2-224-16,0 0 0 0,3 0 2784 0,0 0 512 15,2 4 96-15,-7-3 32 0,0 3-704 0,-5 1-144 0,0 2-16 0,-2 3-16 16,2 4-1264-16,-2-1-240 0,2 4-48 0,1 4-16 15,-3 3-256-15,2 2-48 0,0 1-16 0,-2 4 0 16,3-2-352-16,3 3-80 0,-1-1-16 0,0-1 0 16,4-4-208-16,2 0 0 0,3-2 0 0,0-3 0 31,0 2-752-31,3-6-192 0,4-1-32 0,5-5-16256 0</inkml:trace>
  <inkml:trace contextRef="#ctx0" brushRef="#br0" timeOffset="6933.03">31446 14556 26719 0,'-8'1'1184'0,"1"3"240"0,1-2-1136 0,1-1-288 0,5 1 0 0,-3 2 0 0,1-1 1024 0,-2 2 128 16,-3 4 48-16,-1 2 0 0,-3 1-624 0,3 2-128 0,-6 3-32 0,5-3 0 15,0 3-416-15,1 1 0 0,-1 3 0 0,0-2 0 16,4 2 0-16,1 5 0 0,-1 0 0 0,2 0 0 15,3 2 480-15,0 2 64 16,0-2 16-16,0-6 0 0,3 3-320 0,-3-6-64 0,2 3-16 0,1-4 0 31,-1-1-1040-31,-2-1-208 0,0-2-32 0,-2-4-16 16,2-1-1136-16,-5-2-224 0,2-5-64 0,-1-2 0 16,2-2 864-16,-1-5 160 0,3-2 48 0,3-5 0 15,-1 0 336-15,5-7 64 0,0-1 0 0,4-6 16 0,3-2 1280 0,-2-4 256 16,7-1 48-16,-2-5 16 0,6-4 928 0,3-1 176 0,-26 45 32 15,54-98 16-15,-54 98 240 0,65-104 32 0,-65 104 16 0,62-98 0 0,-62 98-288 16,54-75-48-16,-54 75-16 16,0 0 0-16,0 0-576 0,65-61-112 0,-56 65-32 15,-1 5 0-15,-6 5-64 0,1 3 0 0,1 9-16 0,-4 5 0 0,3 1-288 0,-3 6-48 16,2 2-16-16,-2-2 0 0,0 3-304 16,0-1-160-16,-2 1 160 15,1 1-160-15,-1 0 0 0,2-4 0 0,-5 2 0 0,1-5 0 0,1 0-176 0,-2-7-80 16,5 2 0-16,-4-8-16 15,4-4-1696-15,4 1-336 0</inkml:trace>
  <inkml:trace contextRef="#ctx0" brushRef="#br0" timeOffset="7505.11">32339 14375 27647 0,'-18'0'1216'0,"4"0"256"0,0-2-1168 0,4 4-304 0,3-1 0 0,3 3 0 15,-4-2 1440-15,-12 6 224 0,-7 1 64 0,-7 8 0 16,-7 6-880-16,-1 1-160 0,2 8-48 0,0 3 0 16,5 1-512-16,2 3-128 0,0 4 0 0,3-1 0 15,2 5 288-15,7-2 32 0,4-1 0 0,3-4 0 0,7-4 48 0,2-3 16 16,5-5 0-16,3-5 0 0,6-2-384 0,1-7 0 16,6 1 0-16,1-6 0 15,6 0-432-15,0-7-144 0,-1 1-48 0,4-6 0 16,-26 3 48-1,0 0 0-15,93-27 0 0,-93 27 0 16,0 0-1296-16,104-57-256 0,-104 57-48 0,0 0-16 0,94-75 1744 0,-94 75 448 16,53-59 0-16,-53 59-128 0,40-66 320 0,-23 33 80 0,1 0 16 15,-6-1 0-15,2 3 672 0,-5 0 128 0,1 3 16 0,-3 0 16 16,-2 4-304-16,-3 3-64 0,0 9-16 0,-2 3 0 0,-2 7-16 0,-3 7 0 0,-1 4 0 16,1 8 0-1,-3 6 112-15,-1 3 0 0,0 6 16 0,-3 2 0 16,3 6-352-16,0 1-80 0,-1 0-16 0,1 5 0 0,-3 2-256 0,0 5-144 0,-2 1 160 0,0 7-160 15,0 5 0-15,-3 3 0 0,1-1 0 0,-1 2 0 16,1-4 0-16,-5 4 0 0,0-2 0 16,-2 1 0-16,-1-2 0 0,-4-1 0 0,0 0 0 0,-3-8 0 31,5-1 0-31,-6-5 0 0,1-3 0 0,-2-5 0 16,2-4-128-16,-1-6 128 0,3-7 0 0,1-10 0 0,5-3-144 15,-3-9 144-15,5-1 0 0,4-10-144 16,1-6-112-16,4 0 0 0,-2-11-16 0,5-3 0 15,0-2-256-15,6-10-48 0,3-7-16 16,3-7 0-16,6-9 160 0,5-11 48 0,0-6 0 0,7-2 0 0,1 1 384 0,5-3 0 16,4-1 0-16,7 1 0 0,8 7 0 0,-3 7 128 15,-43 68 0-15,80-110 0 0,-80 110 0 0,70-95 16 16,-70 95 0-16,61-86 0 16,-61 86-688-16,45-78-144 0,-27 43-16 0,-4 4-9984 15,-2 1-1984-15</inkml:trace>
  <inkml:trace contextRef="#ctx0" brushRef="#br0" timeOffset="7710.52">30861 13502 35935 0,'-58'37'3200'0,"20"-15"-2560"0,7 1-512 0,11-11-128 15,12-7 1088-15,8-3 208 0,-6-2 48 0,0 2 0 16,-5-2-752-16,2-4-144 0,6-11-16 0,6-15-12768 16,6-8-2544-16</inkml:trace>
  <inkml:trace contextRef="#ctx0" brushRef="#br0" timeOffset="29719.39">20815 5706 1839 0,'-5'0'160'0,"-2"0"-160"16,5 0 0-16,-3 0 0 0,3 0 656 0,0 0 112 15,2 0 0-15,-7 0 16 0,0 2-224 0,-2-2-48 0,-3 3-16 0,0 1 0 16,2-3-224-16,-4 6-32 0,2-5-16 0,-1 3 0 0,3-1 544 0,-2-1 128 16,-1 1 0-16,3-2 16 0,-4 3 160 0,2-2 16 15,-2 1 16-15,0-2 0 0,2 1-496 0,-2 2-96 16,2-1-32-16,-2-1 0 16,2-1-240-16,-2 5-48 0,-2-2-16 0,0 0 0 15,-1 2-176-15,-1 2 0 0,1-2 0 0,-1 2 0 16,1 3 0-16,-2 0 0 0,3-1 0 0,-1 4 0 15,3-1 240-15,0 0 160 0,-2 5 48 0,2 0 0 16,0 1 96-16,6 2 32 0,-10 4 0 0,4 0 0 16,-3 2-192-16,-1-2-48 0,1 8 0 0,3-3 0 0,-3 0-208 0,-1 1-128 15,1 2 160-15,3-2-160 16,-4 3 192-16,1-1-48 0,3-2-16 0,0-1 0 16,2 0 336-16,-2 4 64 0,2-3 16 0,0-1 0 15,1 2-272-15,-1-2-48 0,0 4-16 0,-2-3 0 0,3 2-208 0,-4-2 0 16,1 3 0-16,1 0 0 0,3-2 160 0,-4 0 96 15,5-5 0-15,1 3 16 0,1 2 192 0,-2-5 48 16,4 7 0-16,0-4 0 0,1 6-304 16,1-8-48-16,1 3-16 0,2-3 0 0,2-1-144 0,1-2 0 15,4 0 0-15,2-3 0 0,5 0 0 0,-4-2 0 16,8-4 0-16,-1 4 0 0,0-2-128 0,1-2 128 0,-1 4 0 16,1-3 0-16,-6 1-128 0,2-2 128 0,0 1-160 0,-2-4 160 15,2-2 0-15,-2-3 0 0,4-1 0 0,-1-3 0 16,3-1 0-16,1-2 0 0,-19-2 0 0,0 0 0 15,0 0-320-15,96-18 48 0,-96 18 0 0,0 0 0 16,82-28-16-16,-82 28 0 0,0 0 0 0,92-31 0 16,-92 31 288-16,0 0 0 15,99-26 0-15,-99 26 0 0,0 0 0 0,107-30 0 0,-107 30 0 0,0 0 0 16,94-26 0-16,-94 26 0 0,0 0 0 0,87-40 0 16,-61 26 0-16,0-3 0 0,0-2 0 0,1-2 0 0,0 0-128 15,0-4-32-15,-1 1 0 0,-4-2 0 0,5-5-16 16,-5-1 0-16,1-3 0 0,-1 1 0 15,3-3 176-15,-2-7 0 0,-1 1 128 0,1-6-128 16,-2 0 0-16,0-3 128 0,1 2-128 0,1-6 0 16,-4 4 0-16,2 1 144 0,-4 4-144 0,1 5 0 0,-1 0 176 0,-4-1-176 15,0 1 160-15,1-1-160 0,-5-1 624 16,-4 4 16-16,1 5 16 0,-5-5 0 16,-2-3-272-16,-5 3-48 0,-2-1-16 0,-3 3 0 0,-3 2-32 0,-3-1-16 0,-1 4 0 15,-3 0 0-15,-1 0 192 0,-4 7 48 0,3-2 0 0,-8 5 0 31,1-1-272-31,-1 1-48 0,-4 9-16 0,-2 2 0 16,-1 7-176-16,0 3-256 0,4 2 64 0,-6 2 16 16,-1 6-944-16,-1 5-192 0,2-3-32 0,1 6-16 0,3-1-896 15,1 1-176-15</inkml:trace>
  <inkml:trace contextRef="#ctx0" brushRef="#br0" timeOffset="30582.83">20167 7829 4607 0,'-9'0'400'0,"0"0"-400"16,4 0 0-16,5 0 0 0,-4 0 1024 0,-1 4 112 15,-4-4 16-15,-4 3 16 0,-10-1 192 0,2 5 48 0,-2-2 0 0,2 4 0 16,2 1-416-16,2 1-80 0,-1-1-16 0,1 4 0 16,0 3-48-16,-4-1-16 0,1 3 0 0,0 4 0 15,0 3 416-15,-4 4 80 16,1 1 16-16,1 0 0 0,-1 4-336 0,0 4-64 0,2 1-16 0,-1-4 0 16,4-1-496-16,-3 2-112 0,2-3 0 0,2 5-16 15,-1-3-304-15,1 4 0 0,0 2 0 0,-4 0 0 16,3 2 128-16,3 3-128 0,-1 1 144 0,0 1-144 15,4 0 640-15,3 0 48 0,1-1 0 0,1 1 0 16,5 3-176-16,-2-3-16 0,8-2-16 0,-2 0 0 16,1-3-256-16,2-4-48 0,6-2-16 0,-1-1 0 0,4-2-160 15,2-1 0-15,1 1 0 0,2-3 0 0,2-6 0 16,4 2 0-16,3-8 0 0,3 1 0 0,-31-21 0 0,71 28 0 16,-71-28 0-16,0 0 0 0,133 16 0 0,-133-16 0 15,0 0 0-15,127-24 192 0,-127 24-192 0,0 0 0 16,98-35 0-16,-98 35 0 0,0 0-256 0,76-46 80 15,-51 29 16-15,-3 0 0 0,-2-1 160 16,4-1 0-16,4-5 0 0,-2-8-128 0,4 6 128 0,-6-5 0 16,4-4 0-16,0 4 128 0,0-1-128 0,-2-3 0 15,3 4 0-15,-6 1 128 0,0-1-128 0,-2 0 0 16,-7 1 0-16,-2-3 0 0,-4 2 0 0,-2-4 0 16,-3 0 0-16,-6 0 0 0,-3-1 0 0,-7-3 0 15,-3 1 128-15,-3-2-128 0,-4 0 0 0,-3-5 0 0,-4-2 0 16,-1-7 0-16,0-2 128 0,-3-3-128 0,3-2 160 0,3 0-160 15,-3 1 256-15,-1 3-64 16,3 5 0-16,-3 5 0 0,-2 10-384 0,2 8-64 0,-1 6-32 0,2 9-9968 31,-2 5-2000-31</inkml:trace>
  <inkml:trace contextRef="#ctx1" brushRef="#br0">28972 17971 0,'0'0'15,"0"0"-15,0 0 16,0 0 15,0 0-31,0 0 16,0 0-1,-65 53 17</inkml:trace>
  <inkml:trace contextRef="#ctx0" brushRef="#br0" timeOffset="38852.33">20686 10607 911 0,'0'-2'0'0,"-4"-1"0"0,4 3 0 0,0-2 0 16,0 2 480-16,0-1 16 0,-3-1 0 0,-2-2 0 15,1 3 400-15,-1-6 64 0,0 5 32 0,1-2 0 0,2 1 384 0,-1-2 80 16,3 1 16-16,0 2 0 0,-3-1-432 0,6-1-80 16,-1 3 0-16,-1-6-16 0,5 5-192 0,-3-3-48 15,2-2 0-15,4 5 0 0,-4-5 192 0,-1 5 16 16,1-1 16-16,-1-1 0 0,1 3-208 0,-5 1-32 15,2-2-16-15,-2 2 0 0,1 2 288 0,-1-2 48 16,0 1 16-16,-1-1 0 0,1 4 16 0,-2-2 16 16,-2-1 0-16,3 1 0 0,-3-2-336 0,4 4-64 15,-3-3-16-15,1 1 0 0,2 0-208 0,-4 1-48 16,4-1-16-16,-3 0 0 0,3 0-96 0,-2-2-16 16,2 3 0-16,0-1 0 0,0-2-96 0,0 0-32 0,2-2 0 0,1-1 0 15,1 1-128-15,1-5 0 0,-1 5 0 0,3-5 0 16,1-2 0-16,1 1 0 15,3 2 0-15,0-2 0 0,-3 3 0 0,0-2 0 16,1 1 0-16,2 1 0 0,-3 2 0 0,0 1 0 0,-4 2 0 0,0 0 0 16,-1 2 0-16,-1 5 0 0,-1 0 0 0,2 1 0 15,-4 1 0-15,0 3 0 0,0 2 0 0,0 0 0 16,3 2 0-16,-3-2 0 0,2 0 0 0,1-2 0 16,2 2 0-16,2 0 0 0,-1 1 0 0,2-1 0 15,1 0 0-15,0 0 0 0,0-2 0 0,-1 2 0 0,6 4 0 16,-5-4 0-16,0-2 0 0,-1 2 0 0,1 1 0 15,0 1 0-15,-1 0-144 0,-2-2 144 0,2 3 0 16,-4-3 0-16,1 3-128 0,-3-1 128 16,1 0-576-16,1-4-64 0,-1 0-16 15,3-1 0-15,-6-3-432 0,3-2-64 0,2-3-32 0,-1-3-12320 16</inkml:trace>
  <inkml:trace contextRef="#ctx0" brushRef="#br0" timeOffset="39217.35">21026 10482 1839 0,'-4'-4'0'0,"1"4"0"0,1-1 0 0,2-1 160 0,0 2-160 0,0 0 0 0,-4 0 0 0,3 0 0 16,-1 0 768-16,0 2 128 0,-3-1 32 0,2 5 0 0,-4-3 720 0,0 6 144 15,-2-1 16-15,2 3 16 0,-2-2 80 0,0-1 16 16,1 3 0-16,-3-1 0 0,4-1-912 16,-1 3-176-16,-1-1-48 0,2-3 0 15,-2 1-368-15,2 3-80 0,2 2-16 0,-4-2 0 16,4-1-128-16,-4 4-48 0,4-1 0 0,-4 0 0 0,2 4 112 0,2 1 0 15,-3 2 16-15,-1-4 0 0,0 6 16 16,0-2 0-16,1-2 0 0,2-2 0 16,-1 1-288-16,6-3 0 0,1-1 128 0,0-3-7584 15,5-4-1520-15</inkml:trace>
  <inkml:trace contextRef="#ctx0" brushRef="#br0" timeOffset="41192.35">22232 12171 5519 0,'0'-3'496'0,"0"3"-496"15,3 0 0-15,-3 0 0 0,0 0 336 0,-3 0-16 0,3 0-16 0,-2 0 0 16,0 3 304-16,0-3 64 0,-3 6 16 0,2-3 0 15,3 1 512-15,-4-3 96 0,4-1 32 16,0 4 0-16,4-3-32 0,1 1 0 0,0 0 0 0,2-2 0 16,2 3-608-16,-6 1-128 15,2 1-32-15,-3 0 0 0,0 4-384 0,-2 5-144 0,-2-2 0 0,2 7 144 16,-2 1-144-16,2 2 192 0,0 3-192 0,0-5 192 16,0 1 64-16,2-5 0 0,5-4 16 0,-2-3 0 15,4 0-272-15,-4-4 0 0,4-2 0 0,0 1 0 31,-1-2-624-31,1-2-80 0,3-2 0 0,-3-2-16 16,0 3 32-16,0-3 16 0,1-3 0 0,2 0 0 0,-1-3 288 0,1-1 48 0,0-1 16 0,2-2 0 0,-2 0 192 0,2-1 128 16,0-5-160-1,-2 6 160-15,2-1-384 0,-5 1 32 16,0 5 0-16,-1 0 0 0,-6 8 352 0,0 1 0 0,0 1 0 0,-6 8 0 0,2 5 208 16,-5-2 64-16,2 6 16 0,-4 3 0 0,1 1 560 0,-3 1 112 15,3 0 32-15,-6 3 0 0,1-4-320 16,-1 4-64-16,2 1-16 0,-2-1 0 15,2 0-448-15,-2-4-144 0,0 5 0 0,2-1 0 16,-2-7 0-16,2 2 0 0,0 0 0 0,1-4 0 0,3-6-256 16,-1-3-48-16,4 1-16 0,1-9 0 31,1 0-448-31,3-4-80 0,0-1-32 0,3-3 0 16,1-5 112-16,1-2 0 0,-2-1 16 0,3-1 0 0,-1 3 880 0,2-6 160 0,1-4 32 0,3 0 16 15,1-2 352-15,2-4 64 0,-2 4 16 0,2 0 0 0,4 0-496 16,-1 3-80-16,0 6-32 0,3 3 0 0,-3 1-416 15,0-1-64-15,1 6-32 0,-8 3-4896 16,6-1-992-16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6:2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14291 11055 0,'-5'2'976'0,"0"1"-784"16,5 1-192-16,0-3 0 0,0-1 0 0,1 6 0 16,-1-3 128-16,0-3-128 0,0 0 0 0,0 0-192 15,0 0 48-15,0 0 0 0,0 0-192 0,0 0-48 0,0 0 0 0,0 0 0 16,0 0 528-16,39 63 112 0,-39-63 0 0,0 0 16 15,0 0 784-15,0 0 160 16,0 0 16-16,0 0 16 0,0 0-224 0,0 0-64 0,0 0 0 0,68 12 0 16,-68-12-432-16,0 0-80 0,64 4-32 0,-64-4 0 15,0 0-416-15,77 0 0 16,-77 0 128-16,59 1-128 0,-59-1 0 0,63 4 0 0,-63-4 0 0,66 3 0 16,-66-3 0-16,68 5 0 0,-68-5 0 0,68 6 0 15,-68-6 0-15,64 0 192 0,-64 0 0 0,61 0 0 16,-61 0 160-16,58 0 32 0,-58 0 16 0,56 0 0 0,-56 0-144 15,52-2-48-15,-52 2 0 0,54-4 0 0,-54 4-208 16,49-3 0-16,-49 3 128 0,52 0-128 0,-52 0 0 0,49-2 0 16,-49 2 0-16,0 0 0 15,71 2 0-15,-71-2 0 0,0 0 0 0,72 7 0 0,-72-7 0 0,0 0 0 16,0 0 0-16,75 16 0 0,-75-16 0 0,0 0-160 16,0 0 160-16,0 0-6704 15,0 0-1232-15</inkml:trace>
  <inkml:trace contextRef="#ctx0" brushRef="#br0" timeOffset="396.01">16178 14155 14735 0,'3'-5'1312'0,"-1"1"-1056"16,3 1-256-16,2 3 0 0,-3 3 352 0,3-3 16 16,3-3 0-16,9 1 0 0,-19 2-368 0,0 0-288 0,56 2 48 0,-56-2 16 31,0 0-384-31,0 0-80 0,0 0-16 0,0 0 0 0,0 0 896 0,59 52 192 0,-59-52 16 0,0 0 16 0,0 0 656 0,75 14 128 15,-75-14 16-15,58 7 16 16,-58-7 64-16,62 7 16 0,-62-7 0 0,65 12 0 0,-65-12-368 0,0 0-80 16,87 30-16-16,-87-30 0 0,0 0-496 15,0 0-96-15,42 82-32 0,-42-82 0 32,-26 69-1168-32,-2-25-224 0,-3 3-48 0,-11 3-16 0,0-2 144 0,2-3 16 0,-2-2 16 0,9-3 0 0,8-5 2016 0,6-7 384 0,5 2 96 0,6-9 16 31</inkml:trace>
  <inkml:trace contextRef="#ctx0" brushRef="#br0" timeOffset="33919.39">18718 16573 3679 0,'-3'-4'320'0,"3"-1"-320"0,3 5 0 0,-3-2 0 0,4-1 272 0,1 3-16 16,-3-5 0-16,7-2 0 0,-1-2-256 16,5-2 0-16,-1-1 0 0,-4 3 0 0,-1 1 0 0,-3-1 0 0,-1 0 0 0,-1-1 0 0,2 3-160 0,-10-2 160 31,6 2 0-31,-5-3 0 0,2-1-144 0,-1-1 144 0,1 7 0 0,3-4 0 16,1 4 0-16,1 2 192 0,2-1 0 0,-4 2 16 0,1-1 560 0,1 3 96 15,0 0 32 1,1 0 32-16,3 3-592 0,-6 1-112 15,3-2-32-15,-1-2 0 0,1 3-192 0,1-1-160 16,-4-2 32-16,0 3 0 0,0 1 128 0,0-3 0 16,0-1-144-16,-4 0 144 0,4 4 752 0,-3-4 208 15,3 0 64-15,-2 3 0 0,2-3-32 0,0 2 0 16,0-2 0-16,0 0 0 0,2 0-352 0,1 0-80 16,1-2-16-16,1-1 0 0,0 3-288 0,2-4-64 15,2 3-16-15,0-3 0 0,1 1-176 0,2 3 0 0,-1-2 0 0,1-1 128 16,-3 3 16-16,1 0 0 0,1 0 0 0,-1 0 0 15,2 0 160-15,-3 0 16 0,1 0 16 16,3 0 0-16,-1 0-48 0,2 0-16 0,0 0 0 16,0 0 0-16,1-2-96 0,3 2-32 0,-3-2 0 0,1-3 0 15,2 5 160-15,-3-2 16 0,3 0 16 0,3-3 0 16,-4 3-48-16,2-1-16 0,2-1 0 0,-2 1 0 16,2-2-16-16,0-1 0 0,-2 3 0 0,2 1 0 15,-2-1 16-15,2-1 0 0,-21 4 0 0,39 0 0 16,-22 0-48-16,2 0-16 0,0 0 0 0,-1 0 0 0,3 0-208 0,-4 0 144 15,1 0-144-15,-1 0 128 0,0-1-128 0,3-3 192 16,0 4-192-16,3-3 192 0,3 1 0 0,-5-3 0 16,4 1 0-16,-1-1 0 0,-1 1-32 15,-1 1 0-15,-1-1 0 0,2-1 0 0,-4 5-160 0,2-3 0 16,-4 1 0-16,2-1 128 0,-1 1 64 0,3-2 16 16,-4 4 0-16,-3-3 0 0,2 1 0 0,-2-1 0 15,0 3 0-15,-2 0 0 0,2 0-208 0,-4 0 176 16,3 0-176-16,-5 0 160 0,-3 3-288 0,2-1-64 15,-1 1-16-15,-3 6-12912 0</inkml:trace>
  <inkml:trace contextRef="#ctx0" brushRef="#br0" timeOffset="34774.39">21054 16446 4607 0,'0'-7'400'0,"0"0"-400"16,3 5 0-16,-3 0 0 0,2 0 768 0,0-1 80 15,3-6 16-15,-4 0 0 0,6-4-192 0,-3 0-32 16,1 3-16-16,0-2 0 0,-1 6 160 0,1-2 48 16,-1 4 0-16,1-1 0 0,-2 2 64 0,3-3 32 15,2 5 0-15,-3-3 0 0,4 1-144 0,-2 3-16 16,2-2-16-16,-2 2 0 0,5 0 192 0,-3 0 32 15,-1 2 16-15,3-2 0 0,5 3-224 0,-16-3-64 0,0 0 0 0,0 0 0 16,0 0-400-16,76 14-96 0,-76-14-16 0,0 0 0 16,66 5-32-16,-66-5-16 0,53-1 0 15,-53 1 0-15,63-7 304 0,-29 1 48 0,5 3 16 16,1-4 0 0,-2 0-64-16,4-2 0 0,0 4 0 0,0-4 0 0,5 6-304 0,-7-2-144 0,3-1 128 0,-1-1-128 15,2 6 144-15,-44 1-144 16,80-6 160-16,-80 6-160 0,70-7 144 0,-34 6-144 0,1-6 128 0,-1 3-128 15,1-3 144-15,1 0-144 16,-3 4 160-16,2-4-160 0,1 0 128 0,-5 2-128 16,2 1 0-16,0-5 0 0,-4 8 0 0,-1-3 0 15,-4 1 0-15,-26 3 0 0,42-2 192 0,-27 2-64 0,3 0-128 0,-8 2 192 0,-1 1 208 0,0 1 48 16,-4-3 0-16,-2 3 0 0,1 1-240 0,-4-1-32 16,0 1-16-16,0 2 0 15,0 0-1056-15,0-4-192 0,0 4-64 0,2 0-12592 16</inkml:trace>
  <inkml:trace contextRef="#ctx0" brushRef="#br0" timeOffset="35699.55">23580 16285 17503 0,'-3'0'1552'0,"3"0"-1232"0,3 0-320 0,-3 4 0 0,6-4 272 0,-6 2 0 16,5-2 0-16,2 3 0 15,1 0-608-15,-1-1-128 0,2 3-32 0,-2-3 0 16,-2 0-688-16,1-2-144 0,-5 3-16 0,5-1-16 0,-6-2 880 0,1 0 176 15,3 2 48-15,-1-2 0 0,2 2 1584 0,-1-2 320 16,5 3 64-16,1-1 16 0,2-2-32 0,2 0 0 16,4 0 0-16,3 0 0 0,1-2-768 0,4-1-160 15,2 1-16-15,2 0-16 0,1-3-512 0,-3 3-96 16,5-1-128-16,-1-1 176 0,-32 4-176 0,59-3 0 16,-59 3 0-16,56-2 0 0,-56 2 0 0,0 0 0 15,66 2 0-15,-66-2 128 0,0 0 240 0,57 8 32 0,-57-8 16 16,0 0 0-16,0 0-16 0,75 13 0 0,-75-13 0 15,0 0 0-15,61 8 912 0,-61-8 176 0,0 0 48 16,72 0 0 0,-43 0-1664-16,3-1-336 0,3-6-64 0,1 3-16 0,1-1 544 0,1-4 0 0,-3 6 0 0,0-4 0 15,-2 0 0-15,0 2 0 0,-5-1 0 0,-2-1 0 16,0 6 0-16,0-3 0 0,0 1 0 0,-3-3 0 16,3 5 128-16,-3-3 64 0,0 1 32 0,-1 1 0 15,-1 0 32-15,0-3 0 0,-2 5 0 0,-1 0 0 16,-1 0-256-16,0 0 0 0,-3 0 128 0,2 0-128 15,-2 0 0-15,0 0 0 0,-5 4 0 0,1-3 0 16,-3-1-384-16,2 2-32 0,-6-2 0 0,3 0-9584 16,-1 0-1920-16</inkml:trace>
  <inkml:trace contextRef="#ctx0" brushRef="#br0" timeOffset="40346.46">25964 16277 3679 0,'0'-4'320'0,"0"4"-320"16,0-2 0-16,0 2 0 0,-2 0 208 0,2 0-16 0,-3 0-16 0,-2 0 0 15,-2 0-176-15,0 0 0 0,-2 2 0 0,0-2 0 16,2 4 0-16,2-4 0 0,-2 0 0 0,2 0 0 16,3-4-144-16,-1 4 144 0,-3-2 0 0,6-1 0 15,-3 3 0-15,3-4-144 0,-4 3 144 0,3-3 0 16,-3 4 0-16,4 0-128 0,0-2 128 0,0 2 0 16,0 0 0-16,4 0 0 0,-3 2-144 0,3-2 144 15,1 4 0-15,-1-3 0 0,-1 3 0 0,-3-4-144 16,5 3 144-16,-5-3 0 0,0 0 0 0,0 0 0 15,0-3-144-15,-3 3 144 0,3-4 0 0,-2 3 0 0,2-3 0 16,0 4-144-16,-3-2 144 0,3 2 0 0,0 0 944 0,0 0 256 16,0 0 48-16,0 0 32 0,0 2-128 0,-4 2-32 15,2-3 0-15,-1 3 0 0,3 1-800 0,-5-1-176 16,1-1-16-16,4-1 0 16,-3 1-128-16,3-3 0 0,0 0 0 0,3 4 0 0,-3-4-144 0,4 0 144 15,-3-4-192-15,6 4 192 0,-5 0 0 0,5-3 0 16,-5 3 0-16,3 0 0 0,-1 0 592 0,-1 0 48 15,2-2 16-15,-1 2 16 0,-2 2-32 0,1-2 0 0,2 0 0 0,-3 0 16 16,3 3-384-16,-1 1-80 0,3-2 0 0,0-2 0 16,1 3-192-16,3-1 0 0,-2 1 0 0,-1-3 0 15,1 4 128-15,0-3 96 0,-1 3 16 16,1-4 0-16,0 5 144 0,0-3 16 0,-1 0 16 16,3-2 16-16,4 0 144 0,-1 0 48 15,4-4 0-15,3-1 0 0,1 0-288 0,1-1-48 16,3 0-16-16,-3-3 0 0,-2 4-272 0,1-4 0 0,-2 4 0 0,0-1 0 15,1 3 128-15,-1-2-128 0,0 1 0 0,3-1 0 16,-2 2 160-16,2-1-160 0,-1-1 128 0,-1 1-128 0,2 3 0 16,0-1 0-16,-4 2 0 0,0 0 0 15,0 0 0-15,0 0 0 0,-1 2 0 0,-3-1 0 0,3-1 0 0,-1 6 0 16,1-3 0-16,1-3 0 0,2 5 0 16,1-3 0-16,-1 0 0 0,7-2 0 15,-2-2 0-15,2-1 0 0,2-1 0 0,-4 1 0 16,5-3 0-16,-5 6 0 0,1-1 176 0,-3-1-176 15,0-3 128-15,2 3-128 0,-3-2 0 0,-2 4 144 0,2-3 0 0,-6 3 0 16,1 0 0-16,-3 0 0 0,1 3-144 0,-7 1 0 16,-1-2 0-16,-2 1 0 0,-3 1-192 0,2 1-80 0,-3-2-16 15,0 3-10176-15</inkml:trace>
  <inkml:trace contextRef="#ctx0" brushRef="#br0" timeOffset="51124.65">25980 16938 2751 0,'2'0'256'0,"1"0"-256"0,-3-1 0 0,0 1 0 16,2-2 512-16,0 0 64 15,3-1 16-15,-2 1 0 0,4 0-16 0,0-3 0 0,-2 3 0 0,-5 1 0 0,4-1 192 0,-8-2 16 16,4 4 16-16,-5-5 0 0,2 5 208 0,-3-5 32 16,3 1 16-16,-2-1 0 0,0-2-112 0,1 7-32 15,-1-5 0-15,3 5 0 0,0 0-192 0,2 3-32 16,0-1-16-16,0-2 0 0,0 4-352 0,0 1-64 16,0-2 0-16,2 1-16 0,2 1-240 0,-1 0 176 15,6 1-176-15,-6-3 160 0,2 6 160 0,1-1 48 0,-1 6 0 16,-2-1 0-16,3 0-144 0,-3 3-32 0,2 2 0 0,-1 1 0 31,-1 3-64-31,-3 1 0 0,6 3-128 0,-5 6 192 0,3-3 288 16,-1 2 48-16,1-4 16 0,1-1 0 0,-2-4-160 0,3-1-16 15,-1-2-16-15,4-1 0 0,-4-6-352 16,4-3-240-16,-2-4 48 0,1-2 0 0,-1-1-1504 16,2-2-288-16,-2 0-64 0,2-5-7216 0</inkml:trace>
  <inkml:trace contextRef="#ctx0" brushRef="#br0" timeOffset="51383.2">26325 16991 2751 0,'0'1'256'0,"0"1"-256"16,2-2 0-16,-2 0 0 0,1 0 1792 0,1 0 320 16,2 2 64-16,1-2 16 0,4 5-160 0,-1-1-48 15,1-1 0-15,0 1 0 0,-4 1-816 0,2 0-160 16,-2 0-48-16,-1 2 0 0,1-2-448 0,-2 4-112 15,-1 2-16-15,2 1 0 0,-4 2 80 0,0-2 16 16,0 5 0-16,-4 4 0 0,1-2-32 0,1 4 0 0,-3 3 0 0,1-1 0 16,-1-1-128-16,1 6-16 15,1-3-16-15,1 5 0 0,2-4-112 0,2-4-32 0,3 2 0 0,2-8 0 16,2-1-144-16,3-8 0 0,2-4 0 16,0-5-12240-16</inkml:trace>
  <inkml:trace contextRef="#ctx0" brushRef="#br0" timeOffset="51810.35">26882 17477 911 0,'-1'0'0'0,"-4"3"0"16,1-1 0-16,4-2 0 0,-3 0 1712 0,1 2 256 0,-7-1 48 0,-3-1 16 15,-2 6 80-15,0-6 32 0,2 0 0 0,-2 0 0 16,2-6-1248-16,-2 6-256 0,2-3-64 0,-1 1 0 15,3 2 0-15,-2 2-16 0,1 0 0 0,-1 5 0 16,2 1 256-16,-1 1 48 0,1 3 16 0,1 6 0 16,0-4 240-16,1 3 48 0,2 4 16 0,1-2 0 15,3 2-352-15,1 0-80 0,2-2-16 0,3 4 0 16,-1 1-544-16,6 0-192 0,0 6 144 0,-1 1-144 16,3 1 0-16,1-1 0 0,-1-1 128 0,4-8-128 15,-1 4 256-15,4-6 32 0,4-5 0 0,4-1 0 16,2-2-288-16,5-1 160 0,0-4-160 0,2-5 128 0,4 1-128 15,-4-3 0-15,1-3 0 0,-5-6 0 16,-1 4-912-16,-4-4-112 0,2 0-32 0,2-1-11920 16</inkml:trace>
  <inkml:trace contextRef="#ctx0" brushRef="#br0" timeOffset="52277.25">27468 17489 7359 0,'-5'9'656'0,"1"-4"-528"0,3-2-128 0,-1 1 0 0,2-3 1024 0,0-1 160 15,-2 0 32-15,2 0 16 0,0 0 528 0,0 4 96 0,0-4 32 0,0 0 0 16,0 0-1248-16,0 0-240 0,0 2-48 0,2-2-16 16,0 0-16-16,3 3-16 15,-3 1 0-15,4-3 0 0,0 3 96 0,-3-4 32 0,6 3 0 0,-2-3 0 16,2 0 96-16,1 0 32 0,-1-3 0 0,1-1 0 15,2-1-64-15,-1-4-16 0,1 4 0 0,-3-3 0 0,-1 1-288 16,1-2-64-16,0-2-128 0,0-1 192 16,-1 2-192-16,-2-2 144 0,-3-2-144 0,2-2 128 0,-5 0-128 0,0 1 160 15,-3-1-160-15,1 0 160 16,-5 2-160-16,-3 2 0 0,1 2 0 0,-5-3 0 16,2 5 0-16,-6 6 0 0,-3 0 0 0,2 4 0 0,-3 3 0 0,1 6 0 15,0 1 0-15,2 5 128 0,-4 2 144 0,0 2 32 16,4 6 0-16,2 0 0 0,3 0 192 0,0 4 32 15,5-3 16-15,0 0 0 0,4 3 0 0,2-1 0 16,1-3 0-16,4 3 0 0,1-7 64 0,2 3 16 16,8-7 0-16,-5-2 0 0,6 4 16 0,4-7 0 15,1 4 0-15,2-1 0 0,1 0-320 0,3-3-64 0,-1 0-16 0,1-1 0 16,-1-5-240-16,0-3 0 0,-1 2 0 16,0-5 0-16,-1-2-160 0,-1-5-128 0,2-4-32 0,0-3 0 31,-1-2-1472-31,-1-3-288 0,-21 17-64 0,0 0-11952 15</inkml:trace>
  <inkml:trace contextRef="#ctx0" brushRef="#br0" timeOffset="52665.31">28111 16700 13823 0,'-9'5'608'0,"2"2"128"0,0-5-592 0,4 1-144 0,-1-1 0 0,3-2 0 0,1 2 1408 0,-4-1 240 0,1 5 48 0,-3-3 16 31,1 6-240-31,2-4-64 0,-2 4 0 0,1 0 0 0,4-1-688 0,-5 6-144 0,5-2-16 0,-4 4-16 16,-1 0-224-16,-2 6-32 16,2-1-16-16,0 5 0 0,-2 1-48 0,0-5-16 15,0 4 0-15,-2-5 0 0,4-2-208 0,0-1-160 0,-2-1 32 0,5-6 0 31,-2 1-1440-31,-1-5-288 0</inkml:trace>
  <inkml:trace contextRef="#ctx0" brushRef="#br0" timeOffset="52911.27">28320 16608 11055 0,'-2'8'976'0,"-1"1"-784"16,-1-4-192-16,4-1 0 0,0-4 2336 0,-1 5 416 0,-3 7 96 16,-1 5 16-16,-2 3-832 0,-2 4-176 0,2 0-16 0,-1-3-16 15,-1 2-1184-15,0 1-224 0,2-1-48 0,-2 1-16 16,-1 4-144-16,1 0-16 0,1 2-16 0,-5 1 0 16,5 2 144-16,-3 0 48 0,3-1 0 0,-1-5 0 15,2 0-368-15,0-7 144 0,3-7-144 0,1-12-13840 16</inkml:trace>
  <inkml:trace contextRef="#ctx0" brushRef="#br0" timeOffset="55208.65">27341 18198 911 0,'-2'5'0'0,"2"-3"0"15,0-1 0-15,0-1 0 0,2 0 448 0,1-1 16 0,-3-1 0 0,4-2 0 16,3-1-272-16,0-3-64 0,1-1-128 0,-2 0 192 31,1 0-496-31,-2 1-96 0,0 2-32 0,-1-1 0 0,-3 2 288 0,-1 4 144 16,0-1-160-16,0 0 160 0,-1-1 320 0,1 3 176 0,0-2 16 0,-4 2 16 15,4 0-192-15,0 0-32 16,0 0-16-16,0 0 0 0,-2 2-288 0,1-2 128 16,-1 5-128-16,2-3 0 0,-4-1 256 0,1 4-48 0,1-1-16 0,-3 1 0 0,3-1 288 0,0-1 48 15,-1 2 16-15,1-1 0 0,0-2 64 0,1 3 16 16,1-2 0-16,-4 1 0 16,2 1 208-16,1 0 32 0,-1-1 16 0,-2 4 0 15,3-2-128-15,1-3-32 0,-4 6 0 0,1-4 0 0,1 7 304 0,-1-1 48 16,-3 1 16-16,3 0 0 0,-1 2 96 0,-1 3 32 15,0 6 0-15,0-2 0 0,-2-2-416 0,1 4-80 16,0-2-16-16,0-4 0 16,1 1-896-16,0 1-192 0,-2-4-48 0,2-1-10576 0</inkml:trace>
  <inkml:trace contextRef="#ctx0" brushRef="#br0" timeOffset="92456.93">19093 16116 1839 0,'-3'0'160'0,"-3"0"-160"15,3 2 0-15,3-2 0 0,-4 0 576 0,3 0 64 16,-5 0 32-16,0 4 0 0,-3-3 64 0,-3-1 16 0,1 4 0 0,2-4 0 15,1 0-496-15,2 0-80 0,-2 0-32 0,-1-4 0 16,4 3-144-16,-2-3 0 16,2-1 0-16,-1 0 0 0,3-2 608 0,-1 3 32 0,3-1 16 0,-3-4 0 15,1 6 304-15,1-2 48 0,2-4 16 0,0 4 0 16,-4 1-144-16,4-1-32 0,0 0 0 0,0-1 0 16,0-1-16-16,4 4-16 0,-2-2 0 0,1 3 0 15,2-5-448-15,-1 5-96 0,5-5-16 0,-4 2 0 16,2 2-256-16,-2-3 0 0,0 3 0 0,-1-2 0 15,-2 5 0-15,-2-4 0 0,0 2 0 0,0-1 0 16,0 1 0-16,0 1 0 0,-2 1 0 0,4-2 0 0,-2 2 560 0,3-4 48 16,2 4 16-16,2 0 0 0,2-1-64 0,0-1-16 31,5 0 0-31,-6-1 0 0,4 3-160 0,-1 0-48 0,1 3 0 0,-1-1 0 16,-3 0-336-16,1-1 0 0,-2 5 0 0,0-3 128 0,0 0-128 0,2-1 0 15,-4 2-176-15,4-1 176 31,-6-1-512-31,2-2-16 0,1 3 0 0,-3-3 0 0,0 4-48 0,3-2 0 0,-5-2 0 0,3 3 0 16,1-3-224-16,2 4-48 0,-2-3-16 0,4-1 0 16,-4 6-352-16,4-5-64 0,0 1 0 0,3 2-5696 15</inkml:trace>
  <inkml:trace contextRef="#ctx0" brushRef="#br0" timeOffset="93133.47">20991 16141 14735 0,'2'-2'1312'0,"1"-2"-1056"0,1 1-256 0,-1 3 0 0,2 0 448 0,0 0 16 15,4 0 16-15,5-2 0 0,7-1-352 0,-2 3-128 16,2 0 0-16,-3 0 0 16,-1 3-352-16,-3-1-160 0,3-2-48 0,-4 0 0 0,-3 0 288 0,2 0 48 15,2 0 16-15,-2 0 0 0,2 0 656 0,0 0 144 16,4 0 32-16,3 0 0 0,1 0-176 0,1 0-48 16,3 0 0-16,2 0 0 0,5 3-400 0,2-3-176 0,1 0 16 15,3 4-7456-15</inkml:trace>
  <inkml:trace contextRef="#ctx0" brushRef="#br0" timeOffset="93750.09">23943 16480 11055 0,'3'-8'976'0,"2"2"-784"16,1 1-192-16,1 2 0 0,1 3 896 0,1 0 128 15,2 5 16-15,9-5 16 0,14 0-384 0,7 2-80 0,5-1-16 0,-1 3 0 32,-3-4-1696-32,-2 2-352 0,-5-2-64 0,-2-2 0 0</inkml:trace>
  <inkml:trace contextRef="#ctx0" brushRef="#br0" timeOffset="94020.23">26553 16264 23951 0,'28'-14'1056'0,"-7"11"224"0,-2 1-1024 0,-1 2-256 0,-6 2 0 0,-2 0 0 0,6 3 480 0,10 0 32 16,-26-5 16-16,91 32 0 16,-39-10-368-16,-52-22-160 0,80 38 128 0,-80-38-128 15,0 0-800-15,70 49-240 0,-70-49-48 0,0 0-5984 16,0 0-1184-16</inkml:trace>
  <inkml:trace contextRef="#ctx0" brushRef="#br0" timeOffset="105159.64">27203 6443 5519 0,'-14'5'496'0,"5"-2"-496"0,2-1 0 0,6 2 0 0,-3-4 688 0,-1 5 32 32,-4 2 16-32,-8 3 0 0,-4 3-240 0,2-1-48 15,1-2-16-15,1-1 0 0,8 0-304 0,-5-9-128 16,6 5 128-16,-1-2-128 0,0 1 128 0,0-2-128 16,-3 4 0-16,2-4 128 0,1 5 560 0,-3-2 96 15,1 1 32-15,1 2 0 0,0 1 352 0,1 3 80 0,-3 2 16 0,1-2 0 16,2 2-352-16,-4 0-64 0,0 0-16 0,-1 4 0 15,2-1-288-15,0 0-64 0,-2 4-16 0,0-2 0 16,0 4 80-16,0-5 16 0,-1 4 0 0,1-3 0 16,-4 1-368-16,-3-3-64 0,2 4 0 0,-4-2-128 15,3-2 192-15,-7 6-64 0,5 0 0 0,-4-2-128 16,3 1 768-16,0 3 64 0,1-3 0 0,4 1 0 16,3-2 144-16,1 1 48 0,1 3 0 0,3 1 0 0,1 0-368 15,1 5-64-15,1-1-16 0,1 1 0 16,1 4-320-16,-4 0-80 0,4-4-16 0,-4 4 0 0,2 0-32 0,-1-4-128 15,1-1 192-15,-2 1-64 0,2-3 144 0,2 4 32 16,0-3 0-16,3-1 0 0,2-2 112 0,2 4 32 16,3-2 0-16,0 3 0 0,4-1-80 0,3-1-16 15,-2-1 0-15,-10-28 0 0,0 0-144 0,41 96-16 16,-41-96-16-16,0 0 0 0,33 85-176 0,-28-59 0 16,4 4 0-16,-4-2 128 0,0-2-128 0,-1 2 0 15,1-2 0-15,2-2 128 0,-4 3 64 0,2-3 0 16,1 0 0-16,1 2 0 0,3-1-64 0,-1 1 0 0,0-2 0 0,-1 1 0 15,1-4-128-15,-9-21 0 0,0 0 144 16,0 0-144-16,49 83 0 0,-39-65 0 0,-10-18 0 0,0 0 0 16,0 0 0-16,70 61 144 0,-70-61-144 0,0 0 0 15,0 0 144-15,96 57-144 0,-96-57 0 0,0 0 144 16,0 0-144-16,103 51 128 0,-103-51-128 0,0 0 128 16,0 0-128-16,104 38 0 15,-104-38 0-15,0 0 0 0,89 23 0 0,-89-23 128 0,0 0-128 0,101 8 0 16,-101-8 128-16,71 4-128 0,-71-4 0 0,81 1 128 15,-81-1-128-15,87 7 0 0,-87-7 0 0,83 9 128 16,-83-9-128-16,75 2 0 0,-75-2 0 0,70 3 0 16,-70-3 0-16,72 2 0 0,-72-2 0 0,74 0 0 0,-74 0 0 15,77-5 0-15,-77 5 0 0,92-5 0 16,-92 5 0-16,109-13 0 0,-47 8 0 0,-1-7 0 0,-3 3 0 16,-1-5 0-16,1 4 0 0,-4-7 0 0,-2 1 0 0,6-7 0 15,-4-3 0-15,1-2 0 0,3-1 0 0,-9-3 0 16,-1 1-144-16,-4-4 144 0,0 0 0 0,-10-1-160 15,0-3 160-15,-5-4-128 0,-1-2 128 0,-4-1-128 16,3-1 128-16,-3-2-128 0,0 1 128 0,-1-1 0 16,0 0 0-16,-2 0 0 0,-4 2 0 0,0-1 0 0,-1 2 0 0,0-1 0 15,-2 4 0-15,0-1 0 0,0-1 0 16,-2 0-128-16,0 1 128 0,-2-1 0 0,3 1 0 16,-5-3 0-16,-2 2-144 0,-1-2 144 0,2 3-160 15,-5 3 160-15,-2 0-208 0,-2 3 48 0,-3 2 16 0,-2-3 0 16,1 4 144-16,-1 2 0 0,0-2 0 0,0 2 0 15,-1 2 0-15,3 0 0 0,-4-1 0 0,-2 3 0 16,3-3 0-16,-3 6 0 0,2-5 0 0,-1 1 0 16,1-1 0-16,1 0-128 15,-3 3 128-15,1-4-192 0,3 6 192 0,-4 2-128 0,1 1 128 0,1 6-128 0,-5-1 128 0,-2 4 0 16,1 2 0-16,-1 2 0 16,-3-2 0-16,-4 6 0 0,2-2 0 0,-1 4 0 15,-4-1 0-15,-1 1 0 0,-4 3 0 0,-2-3 0 16,0 1 0-16,-6 1-128 0,3-5 128 0,-4 0-192 0,0-2 192 0,-2 1-128 15,2 1 128-15,0-2-128 0,1 0 128 0,-1 1 0 16,-1 1 0-16,-3-2 0 0,4 0 0 0,-4-1 0 16,-1-4 0-16,-2 3 0 0,2-4 0 0,-8 1 0 15,-4-4 0-15,-1 8 0 0,1-2-192 0,-9 8 64 16,-1 8 0-16,-8 4 0 0,1 12-80 0,-8 0-16 16,-4 7 0-16,-4-5 0 15,4 1-240-15,1-2-48 0,6 1-16 0,6-4 0 16,11 3-336-16,9-7-64 0,11 0-16 0,16-6-14160 15</inkml:trace>
  <inkml:trace contextRef="#ctx0" brushRef="#br0" timeOffset="113299.28">29983 8277 6447 0,'0'-4'576'0,"0"4"-576"0,3-3 0 0,-3 3 0 0,0 0 128 0,0 0-128 0,0-5 0 0,0 1 0 16,-3 2 544-1,3-5 48-15,0 2 16 0,0 2 0 0,-4-3 224 0,8-2 32 0,-4 4 16 0,0-4 0 16,3 1 80-16,-1 0 32 0,1-2 0 0,1 4 0 15,1 1 32-15,-5-1 16 0,3 5 0 0,3 0 0 16,-6 3-176-16,1-1-32 16,1 5-16-16,3-2 0 0,-3 1-128 0,2 1-32 0,-1 0 0 0,6-4 0 0,0 4-64 0,4-2-16 15,0-1 0-15,2-3 0 0,-15-1-256 16,0 0-48-16,0 0-16 0,0 0 0 16,110 0-80-16,-110 0-32 15,0 0 0-15,0 0 0 0,98-19 192 0,-98 19 48 0,0 0 0 0,0 0 0 0,90-38 128 0,-90 38 48 16,0 0 0-16,75-37 0 15,-75 37-48-15,0 0-16 16,63-41 0-16,-42 25 0 0,-7 4-336 0,-4-2-160 16,-1-2 160-16,-2 2-160 0,-7 6 0 0,0-5 0 15,-9 5 0-15,1-3 0 0,-5 6-192 0,-1-2-48 0,-3 2 0 0,-2-4 0 16,0 6 240-16,3-3-144 0,-1 3 144 16,-1-2-128-16,-5 1 128 0,6-1 0 0,0 3 0 0,-1 0 0 15,-3 1 0-15,2 4 0 0,-4 2 0 0,3 4 0 16,-7 3 0-16,0 4 0 0,-3 5 0 0,0 2 0 15,2-1 0-15,2 3 0 0,0 1 0 0,3-2 0 16,6-1 368-16,3-2 0 0,0 5 0 0,4-5 0 16,1-2 0-16,2 2 0 0,4-2 0 0,3 2 0 15,0 1-32-15,3 1 0 0,2 0 0 0,0 1 0 16,8-1 176-16,4-2 48 0,2 1 0 0,4-3 0 16,-23-19-144-16,0 0-32 0,92 40 0 0,-92-40 0 15,0 0-384-15,108 4 128 0,-108-4-128 0,0 0 0 16,103-26-704-16,-103 26-208 0,0 0-48 0,106-44-16 15,-106 44-1472-15,0 0-304 0,105-54-48 0,-105 54-6240 16,77-38-1264-16</inkml:trace>
  <inkml:trace contextRef="#ctx0" brushRef="#br0" timeOffset="113564.08">30990 8468 911 0,'-2'9'0'0,"-3"0"0"0,3-2 0 0,0-2 0 16,2 0 1552-16,0-1 240 0,-3 4 32 0,-1 3 16 0,-1 10 176 0,0 10 32 15,-4 0 16-15,-3 8 0 0,3-3-544 0,2-3-112 16,0-1-32-16,2-4 0 0,0-2-880 0,1-4-176 15,1 3-48-15,-1-8-9408 16</inkml:trace>
  <inkml:trace contextRef="#ctx0" brushRef="#br0" timeOffset="114212.09">31898 7974 10127 0,'-6'5'448'0,"-1"-5"96"0,6 3-544 0,-5-3 0 0,6-3 0 0,0 3 0 15,0-5 1584-15,-1 1 208 0,-1-1 32 0,2-5 16 16,-5-3-144-16,1 1-32 15,-1-2 0-15,-2 2 0 0,2 2-544 0,-7-3-112 0,3 3-32 0,-2 1 0 0,-2 2-32 0,0 2-16 16,1 2 0-16,-2-3 0 0,2 6-80 0,-4 4-16 16,4-2 0-16,-5 6 0 0,-1 1-256 0,1 0-64 15,-1 5-16-15,-1 1 0 0,2-1-176 0,-4 7-48 16,2-2 0-16,-2 7 0 16,2 2-48-16,-2 0-16 0,7 0 0 0,-4 3 0 15,3 1 32-15,4 1 0 0,3-2 0 0,-1-3 0 0,5 2-16 0,8-8 0 16,-1 1 0-16,4-6 0 0,5 1-224 0,4-6 144 15,-16-12-144-15,0 0 128 0,73 28-128 0,-73-28 0 16,0 0 0-16,96-9 0 16,-96 9 0-16,0 0 0 0,105-45 0 0,-105 45 0 15,71-52 0-15,-71 52-176 0,68-61 176 0,-35 24-128 16,2-1-432-16,2-6-80 0,-2 2 0 0,-4-5-16 16,0 6-496-16,-1-3-112 0,1 2-16 0,-3-3 0 15,-2 1 224-15,-1-4 32 0,-3-1 16 16,1 0 0-16,-6 2-16 0,-4-2-16 0,1-1 0 0,-6-2 0 15,1 8-32-15,-4 0 0 0,-1 8 0 0,1 1 0 0,-3 4 368 16,-1 5 64-16,1 3 0 0,2 2 16 0,-4 7 624 0,1 2 0 0,3 3 0 0,-1 0 192 0,-1 4 208 16,2 2 48-16,1 1 16 0,-2-1 0 15,3 3 464-15,1 0 96 16,-2 3 0-16,-2 1 16 0,-1 1 144 0,1 0 32 16,1 4 0-16,-4 3 0 0,0 4-48 0,-4 1 0 15,-1 7 0-15,-3 2 0 0,1 8-80 0,-4 0-32 0,2 10 0 0,-6 5 0 0,1 8-48 0,0 1-16 31,-4 8 0-31,4 5 0 0,-6 4-352 0,6 0-80 0,-4 2-16 0,4-1 0 0,0-3-304 0,6-5-64 32,1-10-16-32,10-2 0 0,2-11-160 0,9-14-176 15,5-5 48-15,-19-26-18176 0</inkml:trace>
  <inkml:trace contextRef="#ctx0" brushRef="#br0" timeOffset="121975.68">23770 16357 6447 0,'-3'0'576'0,"1"0"-576"15,2-2 0-15,0 2 0 31,0-4-320-31,0 4-192 0,0-3-16 0,-2-2-16 0,2 1 416 0,0-4 128 0,2-1 0 0,0 2 0 16,1-2 0-16,-3 2-160 0,0 2 160 0,0 2 0 0,-3-3 0 0,6 3 0 16,-3-2-144-16,0 1 144 15,-3-5 0-15</inkml:trace>
  <inkml:trace contextRef="#ctx0" brushRef="#br0" timeOffset="122786.17">24861 15171 3679 0,'-5'-6'320'15,"0"3"-320"-15,1 1 0 0,4-1 0 0,0-1 768 0,-3-1 96 16,1-4 16-16,-7-3 0 0,-3-7 128 0,-2-4 16 16,0 2 16-16,2 4 0 0,-2 5-400 0,-3-2-96 15,1 5-16-15,0 4 0 0,-1 5 240 0,-1 0 64 16,1 9 0-16,1-4 0 0,1 9 320 0,-3-2 80 0,1 5 16 0,-1 4 0 16,1 2-304-16,3 3-64 0,-4 2-16 0,-2 10 0 15,0 2-416-15,-1 9-64 0,-1 8-32 0,-1 6 0 16,1 2-352-16,-3 3 128 15,2 1-128-15,-4 1 0 0,6 0 0 0,-2-6 0 16,2-3 0-16,2 0 0 0,2-4 0 0,1-3 0 0,5-1 0 0,-3-5 0 16,11 1 0-16,-4-5 176 15,5-1-48-15,4-6 0 0,0-4 336 0,3-5 64 16,4-2 16-16,1-3 0 0,6-6-192 0,-2-1-32 16,-14-16-16-16,0 0 0 0,0 0 32 0,103 7 16 0,-103-7 0 0,66-25 0 15,-31 1-128-15,3-7-32 0,2-4 0 16,-3-5 0-16,1-4-192 0,-3-5 0 15,0 1 0-15,-4-5 0 0,-3 5 0 0,-2-5-240 16,-3-1 48-16,-2-3 16 0,0-1 176 0,-6-3 224 0,1 0-48 0,-6-3-16 0,-1-2 224 0,-5-2 64 16,-3 0 0-16,-2 5 0 0,-6 6-448 15,-4 6 0-15,-3 2-192 0,-3 9 192 32,-9 6-512-32,0 7 0 0,-6 14 16 0,-3 2 0 0,-3 8 496 0,-4 4-144 0,2 8 144 0,0 3 0 15,2 6 0-15,-1 4 0 0,6 4 0 0,0 4 0 16,9-6-1024-1,-2-3-208-15,8 2-48 0,1-6-10416 0</inkml:trace>
  <inkml:trace contextRef="#ctx0" brushRef="#br0" timeOffset="123655.26">26842 15244 1839 0,'7'-7'160'0,"-5"5"-160"16,2-1 0-16,-4 3 0 0,3-4 896 0,-3 4 160 15,5-5 32-15,1-4 0 0,2-1 192 0,-1-3 32 16,-2 1 16-16,-1-2 0 0,-2 2-240 0,-2 3-64 16,0 1 0-16,-4-1 0 0,2 2-352 0,-6 0-80 0,-1 5-16 0,0 2 0 15,-5 2 32-15,-3 5 0 0,-4 2 0 0,-2 5 0 16,1 0 288-16,-4 7 48 0,-1-2 16 16,0 7 0-16,2 0 16 0,3 0 16 15,-1 2 0-15,0 3 0 0,6-1-160 0,-1 5-48 0,1 1 0 0,0 4 0 16,4 2-256-16,3 2-48 15,1-2-16-15,2 1 0 0,2 1 848 0,3-3 160 0,2-2 48 16,2-1 0-16,1-1-1856 16,1-3-368-16,1-2-80 0,4 3-16 0,0-4 800 0,-1 0 0 0,3 1 192 0,3-3-48 15,1 1 96-15,5-2 16 0,2 3 0 0,-22-31 0 0,56 56-80 0,-56-56-16 16,66 43 0-16,-66-43 0 0,0 0-160 0,101 32 128 16,-101-32-128-16,0 0 128 15,0 0-128-15,87-25 0 0,-73 10 0 0,-3-6-176 0,-3-2 176 0,1-6 0 16,-2-6 0-16,0-5 0 0,0 0 160 0,2-7 112 15,-4-2 32-15,4-5 0 0,-1 2 336 16,5-2 64-16,1-4 0 0,-2-3 16 0,7-5-272 0,-2 3-48 16,3 2-16-16,-3 0 0 0,4-1-240 0,-4 1-144 15,-4 3 160-15,-3 6-160 16,-1 3 0-16,-6 7 0 0,-6 9-128 0,-3 5 128 16,-6 7-480-16,-2 8 16 0,-8 4 0 0,-4 4 0 15,-4 1 144-15,-5 8 48 0,2-3 0 0,-2 6 0 16,4-1-752-16,-1-1-160 0,6-2-32 0,5-3-13968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9:1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15786 12255 4079 0,'-4'-9'368'0,"2"0"-368"16,4 6 0-16,0 3 0 0,-2-2 0 0,0-1 0 0,0-6 0 0,0 0 0 15,0-3 0-15,-2-2 0 0,2 6 672 0,-2-1 96 16,-1 4 0-16,1 1 16 0,-1-1-96 0,-2 5-32 16,-2 0 0-16,1-4 16 0,1 4-480 0,-4 0-192 15,2 0 128-15,-1 0-128 0,-1 0 0 0,0-1 128 16,-1 1-128-16,1 0 0 0,0 0 128 0,-3 0-128 16,2 0 176-16,1 0-48 0,-3 1 304 0,1-1 64 15,-1 7 16-15,-2-1 0 0,2 2 224 0,-2 1 32 16,0 3 16-16,2-1 0 0,-2-3 112 0,5 6 32 15,-3-2 0-15,2 2 16 0,1 0-272 0,0 2-48 16,1 1-16-16,-1 1 0 0,0 1-272 0,0-2-48 16,2 6-16-16,0-5 16 0,4 4 96 0,-4-1 32 0,2 2 0 0,3-2 16 15,-1 1 192-15,-1 1 32 0,4 3 16 0,-2 0 0 16,2 4-224-16,0-2-32 0,0 1-16 0,0 3 48 16,0-1-256-16,2 0-32 0,2 4-16 0,1 0 0 15,2-4-144-15,3 1 0 0,2-8 144 0,1-5-144 16,6 4 256-16,0-6 0 0,2 1-16 0,-21-18 0 15,0 0-240-15,75 31 176 0,-75-31-176 0,0 0 160 16,0 0-160-16,118 5 0 0,-118-5-192 0,0 0 192 16,0 0-176-16,110 0 176 0,-110 0-128 0,0 0 128 15,0 0 0-15,98-5 0 0,-98 5 0 0,0 0 0 16,0 0 0-16,95-14 176 0,-95 14-176 0,0 0 192 0,0 0-192 0,95-47 0 16,-95 47 0-16,38-40-176 0,-19 21 176 15,-7-4 0-15,-1-3 0 0,-3-4 0 0,-1 4 0 16,0-5 0-16,-5-6 0 0,-5-3 0 0,-1-1 336 0,-5-3 0 15,1-3 0-15,-3-4 0 0,-4 3 544 0,1-1 96 16,0-3 32-16,-4 3 0 0,-3-2-368 0,2 3-64 16,2 1 0-16,-6 3-16 0,6 1-560 0,-4 2-144 0,2 10-16 15,1 5 0 1,1 7-544-16,-4 3-96 0,2 9-32 0,-2 0 0 16,2 7-256-16,-2 0-64 15,-2 7-16-15,2-2-11648 0</inkml:trace>
  <inkml:trace contextRef="#ctx0" brushRef="#br0" timeOffset="1067.02">17650 13188 911 0,'-21'7'0'0,"7"0"0"0,2-1 0 0,2-1 0 16,6-5 848-16,-1 0 96 16,2 0 16-16,-6 3 0 0,-5 1 192 0,-7-2 64 0,2 1 0 0,1-6 0 0,1 3-576 0,0-6-128 15,3 3 0-15,1-2-16 16,1-4-112-16,2 4-32 0,-4-1 0 0,2 0 0 16,-2 0 80-16,1 3 16 15,1-1 0-15,-2-1 0 0,2 5 112 0,-2 0 16 16,0 5 16-16,0-1 0 0,-1 5 80 0,-3-1 16 15,1 4 0-15,1 2 0 0,-1 0 16 0,-1 4 0 16,1 3 0-16,-1-2 0 0,1 7 80 0,5 0 32 16,3 5 0-16,2 4 0 0,4 2 144 0,4-2 48 15,6 3 0-15,-1-1 0 0,6 1-352 0,2 2-64 16,5 7-16-16,0-2 0 0,4-1-416 0,-6-2-160 0,6-1 0 16,-6-4 144-16,6 3-144 0,-4-2 0 0,5-1 0 0,-1-6 0 15,3 1 0-15,0-5 0 0,0-2 0 0,1-8 0 16,-1 1 0-16,-2-3 0 0,1-4-144 0,-3-3 144 15,3-2 0-15,-1-3 0 0,-24-3 128 0,0 0-128 16,0 0 448-16,110-26-16 0,-110 26 0 0,0 0 0 16,85-75-112-16,-60 44 0 0,-3-4-16 0,-6 0 0 15,0-5-304-15,-6-5 0 0,-3-4 0 0,-10-7 0 16,-3 4-176-16,-2-11-80 0,-8 2-32 0,0-1 0 16,-5 1 288-16,2 3 0 0,-2-3 0 0,4 2 0 0,-2-2 480 15,3 0 0-15,2-5 0 0,5 7 0 0,1 1-224 0,-1 6-32 16,4 5-16-16,-2 10 0 15,1 8-672-15,-2 11-144 0,-3 8-32 16,-1 6 0-16,-5 13-1632 0,-3 5-336 0</inkml:trace>
  <inkml:trace contextRef="#ctx0" brushRef="#br0" timeOffset="2016.53">19712 14328 4607 0,'-5'-4'400'0,"5"-1"-400"0,-4 1 0 0,4-1 0 16,0 2 512-16,-3-3 0 0,-3-2 16 0,1-4 0 0,-4-8-352 0,-6 3-176 15,1 0 160-15,0 3-160 0,0 1 0 0,-4 5 0 16,1 2 0-16,3 3-160 16,-3 6 160-16,-1 3 0 0,1 2 0 0,-1 5 0 0,1 1 416 0,3-1 64 15,-3 5 16-15,-1-1 0 16,-1 1 272-16,2 3 64 0,-1-2 16 0,1 5 0 16,-1-1-48-16,1-1-16 0,1 6 0 0,0-7 0 0,4 2 304 0,-2 3 64 15,6-3 16-15,-1 3 0 16,0-2 176-16,2 1 48 0,2 4 0 0,0-3 0 15,1 0-448-15,3 1-96 0,1-3-16 0,1 0 0 0,3 1-368 16,-1 1-80-16,4 3 0 0,0-1-16 16,2 2-48-16,1 0 0 0,3 1 0 0,-1 0 0 0,2 1-192 0,3-3-128 0,-3-1 160 0,7-5-160 15,2-1 0-15,-1-9 0 0,8-5 0 0,1-3 0 16,-31-5 192-16,0 0-64 16,110-10-128-16,-110 10 192 0,0 0-48 0,120-52-16 0,-120 52 0 0,84-66 0 15,-84 66-128-15,71-75 0 16,-71 75 0-16,53-84 0 0,-32 41-192 0,-7 2-128 0,-6 5-32 0,-6-6 0 31,-4-3-592-31,-6 0-112 0,-1-3-32 0,-9 5 0 0,-1-2 1088 0,-2-1 0 16,-5-1 256-16,4 4-64 0,-5 3 768 0,5 5 160 0,-3 2 32 0,3 0 0 0,-1 1-304 0,0 10-48 15,6-1-16-15,-4 7 0 0,4 6-496 0,-3 5-96 16,-2 5-32-16,1 7 0 16,-5 1-576-16,3 10-112 0,0-1-32 0,1 4-8928 31,4-2-1792-31</inkml:trace>
  <inkml:trace contextRef="#ctx0" brushRef="#br0" timeOffset="2867.92">21259 15315 18431 0,'0'0'1632'0,"0"-3"-1312"0,0 3-320 0,0 0 0 16,2 0 464-16,-2-2 32 0,3 2 0 0,-3-4 0 0,2 1-704 0,-2 3-144 15,0-5-32-15,-2 5 0 16,2-4-672-16,-7 4-144 0,2-5-16 0,-4 5-16 0,1 0 784 0,-3 0 144 15,-1 0 48-15,-2 0 0 16,2 0 768-16,2 0 176 0,-3 0 16 0,-1 0 16 0,2 0 832 16,0 0 176-16,2-3 16 0,-3 3 16 0,3 0-896 0,1 0-176 15,0 0-48-15,-3 0 0 0,2 3-496 0,1 2-144 16,0-1 0-16,1 4 0 16,-1 5-336-16,2 1-144 0,2 3-32 0,0 2 0 0,5 4 192 0,-4-2 16 15,4 1 16-15,4 4 0 0,-1 1 288 0,4-5 0 16,0 4 0-16,2 0 0 0,-1 4 320 0,1-2 0 15,0 3 16-15,0-1 0 0,-1 1-128 0,3 4-16 0,-3 2-16 0,5 1 0 16,-3-7 80-16,2 1 0 0,6-1 16 16,-1-7 0-16,2-6 624 0,4-4 112 0,7-9 16 0,1-2 16 15,-31-3-64-15,0 0-16 0,113-34 0 0,-113 34 0 16,0 0-592-16,103-96-128 0,-103 96-32 0,57-82 0 16,-57 82-208-16,53-91 0 0,-36 46 0 0,-3 2 0 15,-2 6-720 1,-6-5-48-16,-6 2 0 0,-4 0 0 0,-5 4-64 15,-1-3-32-15,-8 4 0 0,1 1 0 0,-6 2 720 0,-1 1 144 0,0 5 0 0,-1 0 0 0,1-1 688 0,-6 5 80 16,2 3 32-16,-1-2 0 0,-1 7-128 0,-3 0-32 16,-2 2 0-16,0 6 0 0,-1 6-400 15,1 7-96-15,0 6-16 0,0 8 0 16,4 1-576-16,-4 13-128 16,4 5-32-16,4 4-8656 0,-1 1-1728 0</inkml:trace>
  <inkml:trace contextRef="#ctx0" brushRef="#br0" timeOffset="3799.23">23227 16331 7359 0,'-4'0'656'0,"-3"0"-528"15,5 0-128-15,2 0 0 0,-3 0 688 0,1-2 96 0,-1-2 32 0,-6 1 0 0,-3-2-560 0,1-4-96 16,-1 4-32-16,0-4 0 16,1 0-304-16,-1 6-64 0,2-2-16 0,-2 5 0 15,-1 0-176-15,3 5-32 0,-6 2-16 0,2 3 0 0,0 8 480 0,0-1 288 16,-3 6-32-16,1 6-16 15,1 3 848-15,-3 2 160 0,1 3 32 0,-1 3 16 0,6-2 752 0,2 1 128 32,1 3 48-32,2-4 0 0,5-2-112 0,2 5 0 15,2 0-16-15,5-4 0 0,7-1-496 0,-2-9-80 0,7-1-32 16,2-9 0-16,2-5-704 0,3-6-144 0,2 2-16 0,1-4-16 0,6-3-608 0,-3-1 0 0,3 0-192 16,-4 0 64-1,0 0-480-15,4 0-96 0,-3 0 0 0,-1-1-16 0,-2-3 272 0,-1 1 64 0,2 3 16 16,-7-2 0-16,-1-5 368 0,1 2 0 0,1-6 0 15,-6-4 0 1,1 1 0-16,-3-7 0 0,-1-3 128 0,1-6-128 0,-6 0 144 0,-1-1-144 16,0-4 160-16,-4-1-160 15,-1-8-288 1,-6 0-160-16,-2-1-16 0,-4 0-16 0,-1 1-224 16,-8 4-64-16,3 2 0 0,-4 3 0 0,-3 7 368 0,-1-1 64 0,1 3 16 0,-4 3 0 15,1 4 320-15,-2 0 0 0,-2 5 0 0,-4 8 128 0,1 3-128 16,-4 6 0-16,0 6 0 0,-1 0 0 15,1 5-896-15,0 1-192 0,5 5-64 0,3 2-9920 16</inkml:trace>
  <inkml:trace contextRef="#ctx0" brushRef="#br0" timeOffset="4665.95">24931 17451 10127 0,'0'6'896'0,"-4"-4"-704"15,4 2-192-15,0-8 0 0,4 4 1200 0,-4 0 208 0,2 0 32 0,-2 0 16 16,1 0-1120-16,-1-2-208 0,-1-1-128 0,-1 0 128 16,-3 1-640-16,-4-5-128 0,0 2-32 0,0 1 0 15,-3 2 336-15,0 4 64 0,-2 2 16 0,0 1 0 16,0 4 576-16,-3 6 128 0,-1 1 32 0,-4 3 0 0,-1 4 416 0,2 3 64 16,-2 2 32-16,-1 6 0 0,5-2 288 0,1 6 48 15,5-1 16-15,-1 3 0 16,5-2-96-16,5-1-16 0,-1 3 0 0,5-5 0 0,5-4-368 15,1-1-80-15,6-3-16 0,-3-6 0 0,4-2-256 0,7-6-48 16,1 2-16-16,5-4 0 0,0-3-288 0,2 1-160 16,3-4 160-16,2 1-160 15,-1-3 0-15,-1 1 0 0,4-1 0 0,-4-3 0 0,4 0 0 16,-4-3 0-16,8-3 0 0,-6-1 0 0,2-1 128 0,-35 8-128 16,0 0 176-16,97-35-176 0,-97 35 160 0,0 0-160 15,91-51 128-15,-91 51-128 0,0 0 0 0,94-69 0 0,-94 69 0 16,0 0 0-16,89-89 0 0,-89 89 0 0,0 0 0 0,82-110 0 31,-82 110 0-31,0 0 0 0,68-106 128 0,-68 106-128 0,0 0 0 0,50-119 0 16,-36 85 0-16,-5-1 0 0,0 0 0 0,-4 2 0 0,-5 2 0 0,0 1 0 15,0 7 0-15,-5 2 240 16,-2 2-64-16,-4 2-16 0,-5 5 176 0,-3 1 48 0,-3 4 0 0,-4 5 0 16,-1 4-384-16,-4 7 128 0,-4 5-128 0,-1 1 0 15,1 3-128-15,-5-2-112 0,1 1-16 0,-4-5 0 16,3-3-960-16,3-4-208 0,2-5-48 15,4-5-11792-15</inkml:trace>
  <inkml:trace contextRef="#ctx0" brushRef="#br0" timeOffset="15378.62">28491 6453 1839 0,'-9'-19'160'0,"0"3"-160"16,4 2 0-16,2 6 0 0,3 3 240 0,0 1 16 15,0-1 0-15,-4-7 0 0,3-2-256 0,-3-4 0 16,4 1 0-16,-3 3 0 0,6 5 0 0,-8 4 176 0,5 1-176 0,-7 4 160 16,5 0-160-16,-7 4 0 0,1 1 0 0,-1 0 0 15,0 4 0-15,-3 0 0 0,2 3 128 0,-6 2-128 16,0 3 1056-16,-1 4 96 15,-1 4 32-15,-4 1 32 0,1 9-64 0,-5-1-16 0,-2 7 0 0,-2 2 0 16,-5 9-752-16,-1 2-160 0,1 7-32 0,-5 0 0 16,5 2 48-16,-3 0 0 0,3 6 0 0,2 3 0 15,3 3 272-15,0 6 48 0,6 5 16 0,-2 6 0 16,0 2-352-16,-2-3-64 0,2-2-16 0,1-6 0 0,3-3-144 16,-1-5 0-16,2 5 0 0,-2-1 128 0,1 4-128 0,-8 1 0 15,2-6 0-15,-3-6 0 16,-4-3 0-16,0-2 0 0,4-1 0 0,-4 0 0 15,-2 2 0-15,4 5 0 0,0-2 0 0,4-1 0 16,2-2 0-16,-2 2 192 0,4-1-32 0,-4 6 0 16,3 5-160-16,-1 0 0 0,3 2 144 0,3-2-144 0,-1 4 0 15,-1-7 0-15,2 1 0 0,4-7 0 16,3-4 0-16,0-6 0 0,3-4 0 0,2-5 0 16,1-3 0-16,1-4 0 0,-2 2 0 0,6-3 0 0,-3-7 384 0,6-3 0 15,0-4 0-15,0-2 0 0,6-2-80 0,-3-3-16 16,2-2 0-16,4-2 0 0,-4-2-288 0,2 1 128 0,-2 2-128 15,1 0 0-15,-3 4 0 0,-1 0 0 0,0 2 0 0,-1 4-192 16,-1 3 192-16,0 0-144 16,0 2 144-16,4 2-128 0,-2 1 128 0,5-1 0 0,1-6 0 0,3-1 0 15,3-8 0-15,3-1 0 0,4-7 0 0,-21-14 0 16,0 0 0-16,0 0 144 0,112 10-16 0,-79-16-128 16,2-5 192-16,5-6-192 15,8-6 192-15,1-5-192 0,9-7 144 0,-4-8-144 16,7-6 0-16,-7-5 144 0,-4-3-144 0,-1-3 0 0,-4-2 144 0,-1 1-144 15,1-2 160-15,2-7-32 0,2-3-128 0,3-5 192 16,11-6 48-16,3 1 0 0,6-5 0 16,1 8 0-16,-2 9 400 0,-1 6 96 15,-2 3 16-15,-2 4 0 0,-1 11-496 0,1-2-112 0,2 1-16 0,5 2 0 0,2 3-400 0,-4-1-96 16,-10 3-16-16,-3-6 0 16,-9 3-944-16,-6-1-192 0,-3-2-32 0,-12 1-16 15,-5 10 704 1,-6-6 144-16,-4 2 16 0,-10-4 16 0,-1-1 688 0,-4-11 0 0,-1-6 0 0,-6-13 0 15,0 0 288-15,4-10 144 0,0-4 16 0,5-5 16 16,5 0 800-16,4-7 144 0,5-2 48 0,-2-2 0 0,5 11-800 0,2-5-144 16,4 1-48-16,1 1 0 15,3 3-736 1,-5 0-160-16,3 3-16 0,-4 4-16 0,-4 12-624 0,-5 9-112 16,-5 5-16-16,-5 7-16 0,-6 7 464 0,-1 5 112 0,-7 4 16 0,-2 3 0 15,-3 7 896-15,-4 2 176 0,-2 9 32 0,-3-2 16 16,3 3 544-16,1-2 128 0,-3 5 0 0,6-7 16 15,2 3-128-15,-1-4-16 0,4 0-16 0,-3-1 0 0,3-5-688 0,-4 3-128 16,1-6-16-16,0 4-16 16,3 0-544-16,-4 4-96 0,1 1-32 0,-6 3 0 0,2 4-272 15,-5 4-64-15,-2 3-16 0,-1 7 0 0,-3 3 416 0,1 8 96 16,-9 1 16-16,5 5 0 0,0 1-48 0,0 3-16 16,7-2 0-16,4-2-7552 15</inkml:trace>
  <inkml:trace contextRef="#ctx0" brushRef="#br0" timeOffset="17244.05">21449 14275 3679 0,'0'-5'320'0,"-3"0"-320"0,3 1 0 0,0 4 0 0,0-3 400 0,0 1 16 15,-4-5 0-15,2-2 0 0,-1 1-416 0,-2-3-304 0,-2 6 48 0,0 3 16 31,0 2-656-31,-2 4-128 0,-1 1-16 0,1-1-16 0,0 4 1056 0,0-3 0 0,1-1 0 0,1-1 144 16,2-1 1008 0,-1 2 192-16,1-4 32 0,2 3 16 0,-6-3-384 0,4 0-80 15,-2-3-16-15,-2-1 0 16,0-1-400-16,-1 1-64 0,-4-1-32 0,3 5 0 16,-3 0-32-16,4-1-16 0,-4 2 0 0,2-1 0 15,-6 5-48-15,5 2 0 0,-5-1 0 0,1 2 0 16,1 5 16-16,0-3 0 0,4 4 0 0,-2-2 0 15,0 2 208-15,4 0 32 0,1-2 16 0,2 4 0 16,-2 0 112-16,1 1 32 0,1-1 0 0,0 1 0 0,0-1-96 0,2 5 0 16,-4 1-16-16,2 3 0 0,2-1-144 0,-1-3-32 15,3 0 0-15,1-2 0 0,2 2 0 0,-3-2-16 16,6-1 0-16,-3 2 0 0,0 0-208 0,2 2-32 16,-2 3-16-16,0-1 0 0,0-3-32 0,-2 5 0 15,2 0 0-15,-3 2 0 0,3-2 304 0,0 4 64 16,0-4 16-16,0 0 0 0,3-2-80 0,-1 1 0 15,1 3-16-15,6-6 0 0,0 3-80 0,0-6-16 0,1-2 0 0,2-3 0 16,0-2-336-16,2-1 144 0,4-4-144 16,-4-4 0-16,7-3 0 0,-2-3 0 0,2-2 0 0,1-4 0 15,-1-3 0-15,2-1 0 0,-4 0 0 16,2 0 0-16,-4-1 0 0,1 0 0 0,-4 1 0 0,3-1 0 16,-3-2 0-16,0 4 0 15,2-2 0-15,1 0 0 0,-3 2 0 0,4-2 0 0,2 3 0 0,3-1 0 16,0 0 0-16,-1 3 0 0,-22 9 0 0,0 0 0 0,79-40-160 0,-57 26 160 15,-1 2-160-15,-1-2 160 0,-3-3-400 16,-3 3 16-16,-2-4 0 0,-1 1 0 0,-1-1 192 0,-3 1 64 16,2-6 0-16,-2 4 0 0,1-2 128 0,-1-1 0 15,2-4 0-15,-2-1 0 16,2 1 144-16,-7-2-144 0,1-1 192 0,-3 3-192 0,-2 0 128 0,-1-1-128 16,-6 1 0-16,0 4 0 15,1-1 336-15,-6 4-32 0,-2 1-16 0,0 3 0 0,4-3 176 0,-5 10 48 16,-1-3 0-16,1 3 0 15,-1 2-64-15,1-1-16 0,0 7 0 0,3-3 0 0,0 1-112 0,0-1-32 0,2 3 0 16,-1-2 0-16,3-2-288 0,1 1 160 0,-3 3-160 16,0-2 128-16,5 2-128 0,-5-3 0 0,3 3 0 0,-2-4 0 15,3 4-304-15,-1 0 16 16,2 0 0-16,2-5-9728 0,0 5-1952 16</inkml:trace>
  <inkml:trace contextRef="#ctx0" brushRef="#br0" timeOffset="33434.11">19790 15352 10127 0,'2'3'896'0,"1"-3"-704"16,-3-3-192-16,2 1 0 0,2-2 688 0,-1 3 96 15,2-6 32-15,2 2 0 0,4-8-336 0,-3 3-64 0,1-2-16 0,-5 3 0 16,-4 0-608-16,-4 4-128 0,-1 0-32 0,-4 3 0 31,1 2-112-31,-5 0-32 0,-1 4 0 0,-3-1 0 0,3 2 288 0,-3 4 48 0,-1-4 16 0,4 4 0 16,-1-2 688-16,1 0 144 0,0 0 32 16,0-2 0-16,5 4-64 0,-3-1 0 0,1 5 0 0,1-3 0 15,-1-1-384-15,-1 7-64 0,-2-1-32 0,0 6 0 16,-3 2-160-16,-4 3 160 0,2 5-160 0,-4 1 160 15,2 1-160-15,-5-2 160 16,4-3-160-16,-5 7 160 0,5 0-160 0,-3-1 0 16,3 1 0-16,2-3 0 0,-2-3 480 0,4-1 64 0,6-5 16 0,0 1 0 0,7-1 672 0,0-4 144 15,6 4 32-15,3-3 0 0,5 1-224 16,-1-2-32-16,3 4-16 0,4 0 0 0,3 1-624 0,1-1-128 16,2-1-32-16,2-1 0 0,-3-2-352 0,0-1 0 15,2 3 0-15,3-7 0 0,-1 0-144 0,-24-14 144 16,0 0-160-1,0 0 160-15,105 26-256 0,-105-26 32 0,0 0 16 0,0 0 0 0,0 0 208 0,106-9-176 16,-85 4 176-16,-2-4-160 0,2 0 496 0,5 1 112 16,-3-4 0-16,-23 12 16 15,0 0 176-15,83-54 16 0,-53 34 16 0,-2-4 0 0,-2 1-256 0,0-3-48 16,-3 7-16-16,-6-2 0 16,1 4-352-16,-8-6 0 0,2 2 0 0,-3 4 128 0,-6-1-128 0,3-1 0 15,-6 2 0-15,0 3 0 0,-4 0 0 0,1-2 0 16,-3-1 0-16,1 1-128 0,0-1 128 0,-2-4 0 0,0 3 0 0,-2-2 0 15,2-3 0-15,-1 0 0 16,-1-3 0-16,-1 3 0 0,1 1 0 0,-5-1 128 0,2-1-128 0,-2 1 128 16,2 4 0-16,-6-5 0 0,-1 1 0 0,0 6 0 15,1-1-128-15,-1 1 0 0,-3 3 0 16,-1 2 0-16,2 5 0 0,-2 0 0 0,1 3 0 0,1 4 0 16,-2-2 0-16,2 2 128 0,2 0-128 0,2 0 128 31,-1 0-736-31,6 0-144 0</inkml:trace>
  <inkml:trace contextRef="#ctx0" brushRef="#br0" timeOffset="34298.74">21489 11929 5519 0,'-12'-2'496'0,"7"2"-496"0,-4 0 0 0,6 0 0 0,1 2 688 0,2-2 32 15,-4 0 16-15,-1 5 0 0,-4 4 144 0,1 0 16 16,-8 8 16-16,6 1 0 15,-8 4-1632-15,4-1-336 0,-2 2-64 0,-1 3-16 16,-2 5-224-16,-2-1-48 0,-2 1-16 0,1 1 0 0,-1 2 1840 0,-1 3 368 16,4 1 80-16,7-1 16 0,0-2 1408 0,1 5 272 15,5 0 64-15,4-2 16 16,3 6-464-16,0-4-112 0,1 3-16 0,3-1 0 0,3 0-1456 0,0-2-288 16,0-3-64-16,2-3-16 15,-1-2-848-15,1-1-160 0,1-5-48 0,3-1 0 16,4-1 176-16,-3-3 16 0,3 2 16 0,1-6 0 0,1 0 624 15,4 1 0-15,1-6 0 0,2-3 0 0,-26-9 0 0,0 0 192 0,0 0 0 0,98 1 0 16,-77-6 272-16,1-3 64 16,1-10 16-16,-6 1 0 0,3-6 0 0,-5 2 0 15,-1-3 0-15,-3-2 0 0,-1-7-160 0,-3-4-16 0,0-1-16 16,-7-8 0-16,2 3 288 0,-2-6 48 16,-2 0 16-16,2-3 0 0,-5 3 80 0,1-3 32 0,-3-2 0 0,6-3 0 15,-6 3 352-15,5-2 80 16,-2-2 16-16,1 6 0 0,1 3-1040 0,-7 9-224 0,4 12 0 0,-3 8-9984 15,-1 7-1984-15</inkml:trace>
  <inkml:trace contextRef="#ctx0" brushRef="#br0" timeOffset="35333.8">15608 15188 8287 0,'-9'5'736'0,"6"-5"-592"0,3 0-144 0,0-2 0 0,3-1 320 0,-3 3 16 16,4-3 16-16,3-3 0 0,1-4 160 0,5-2 48 15,-1-1 0-15,-3 0 0 0,-3 0-560 0,-6 3 0 16,-1 1 0-16,-8 0 0 0,-3 6-160 0,-2 1-144 16,-4 2-16-16,-2 5-16 0,0 1 336 0,-6 8 0 15,4 1 128-15,-5 4-128 0,-2 6 640 0,1 1 64 0,2 5 0 0,0 2 0 16,0 2-192-16,6 5-48 15,-2-1 0-15,4 1 0 0,3 0-144 0,1-2-16 0,5-1-16 16,0 3 0-16,4-5 112 0,2 5 32 0,1-6 0 0,2 5 0 16,5-3-80-16,-3 3-16 0,5-5 0 0,1 3 0 15,1-2-16-15,5 1 0 0,-2-1 0 0,6 0 0 16,1-4-64-16,2 1-32 0,7-3 0 0,3-2 0 16,0-5 32-16,4 1 16 0,-35-23 0 0,87 31 0 15,-87-31 80-15,96 12 16 0,-96-12 0 0,0 0 0 16,138-31-112-16,-138 31-32 0,71-47 0 0,-39 16 0 15,-3-1 0-15,-3-3 0 0,-3-5 0 0,3-3 0 0,0-1-32 16,-3-4-16-16,3-1 0 0,0 0 0 0,-1 0 144 0,-1 2 16 16,-1-2 16-16,-2 1 0 0,-4-1-96 0,2 4-32 15,-7-2 0-15,-1 7 0 0,-4-1-224 0,-2 7 0 16,-5 6 0-16,-5 3 0 0,1 3 0 0,-4-1 0 16,-1 6 0-16,-5-1 0 0,0 4 224 0,-3 2-48 15,-1 2-16-15,-6 1 0 0,-2 2 352 0,-6 2 64 16,-2 1 0-16,-3 4 16 0,-1 2-96 0,-4 0-32 15,-2 5 0-15,4-2 0 0,-3-2-16 0,-1-1 0 16,4-4 0-16,5-4 0 0,7-5-608 0,4-5-128 16,8-1-32-16,13-14-14144 0</inkml:trace>
  <inkml:trace contextRef="#ctx0" brushRef="#br0" timeOffset="46208.54">16065 12295 2751 0,'-11'5'256'0,"6"2"-256"0,1-5 0 0,1-2 0 0,3 0 864 0,0-2 128 15,-2 2 32-15,-5-3 0 16,2-1-208-16,5-5-48 0,0 1 0 0,3-6 0 0,6 2-464 0,-4-2-112 15,4 0 0-15,-4 3-16 0,4 1-176 0,-2 1 160 16,0 0-160-16,0 4 160 0,-2 0 96 0,-1 2 32 16,-4-3 0-16,1 6 0 0,-1 0 272 0,-1 4 48 15,1-2 16-15,0 5 0 0,-4-2 112 0,4 0 32 16,0 2 0-16,4-2 0 0,1 0 320 0,4-1 80 0,-1-2 16 0,3-2 0 31,4 0-96-31,3-2 0 0,-1-2-16 0,6 1 0 0,-2-2-640 0,1 5-128 16,3-2-32-16,-1 4 0 0,-1-2-272 15,-6 7 0-15,4-6 0 0,-2 8 0 0,-5-4 384 16,0 4-48-16,2 3 0 0,-6 2 0 0,3 0 368 0,-1-2 64 16,2 6 0-16,-4-4 16 0,6 3 48 0,-6 0 0 15,6 1 0-15,-5-4 0 0,1 3-96 0,2-3-16 16,0 2 0-16,1 1 0 0,-1 1-272 0,4-1-64 0,-1 2-16 0,-3 2 0 16,3-3-144-16,3 1-32 15,-3-2 0-15,4 1 0 0,-4-5 144 0,1 5 32 0,4-4 0 0,-1-5 0 16,2-1-96-16,0 1-16 0,-2-2 0 0,1-5 0 15,-1 5-256-15,2-6 128 0,-4 5-128 0,2-3 0 0,-4 2 0 0,1-1 0 16,-4 5 0-16,0-1 0 16,-2 1 128-16,-2 1-128 0,2 3 0 0,-3 1 0 0,0 1 176 0,1-1-176 15,1 4 160-15,3-1-160 0,-4-3 144 0,2 3-144 16,6-3 128-16,-6 2-128 0,4 1 128 0,-1-1-128 16,3 0 0-16,-2-2 128 15,1 0-128-15,0-2 128 0,4-2-128 0,-3 2 128 0,-1-3-128 0,1 0 0 0,4-4 0 16,-4 2 0-16,-1-2 0 0,0-1 0 0,-1-3 0 15,2 5 0-15,-3-3 0 0,-1 2 0 0,-2-1 0 0,2 1 0 16,-5 2 0-16,2 2 0 0,-1-2 0 0,0 3 0 16,3 1 128-16,-6-3-128 0,3 6 0 0,1 2 128 31,1-2-128-31,-2 0 192 0,2-5-192 0,1 4 192 0,0-4-192 0,5 3 0 0,-6 1 0 0,4-3 0 16,-1-1 0-16,-1-1 0 15,0 1 128-15,0-4-128 0,2 2 0 0,1-1 0 16,1-3 0-16,1-1 0 0,-2 1 0 0,1-3 0 0,-1 0 0 0,1-3 0 15,-1 3 0-15,-3 0 0 0,4 0 0 0,-5 0 0 16,1 0 0-16,-1 3 0 0,-1 1 0 0,2-3 0 16,-6 6 0-16,1 0 0 15,2 0 0-15,-3 2 0 0,1 0 0 0,0 1 0 16,-1 2 0-16,1 2 0 0,3 2 0 0,-3-6 0 16,0 8 0-16,1-4 0 0,2-5 0 0,-1 4 0 15,1-2 0-15,0-2 0 0,-1-2 0 0,1 1 0 16,0 1 0-16,2 0 0 0,-2-2 0 0,2-2 0 15,4 0 0-15,-4-1 0 0,3-1 0 0,-3-1 0 16,3 1 0-16,1-1 0 0,-1 2 0 0,-3-4 0 16,4 5 0-16,-4-2 0 0,1 3 0 0,-1-3 0 0,0 2 0 15,0 4 0-15,-2-4 0 0,2 2 0 0,2-2 0 16,-2 1 0-16,3-3 0 0,-1 1 0 0,1-3 0 0,1 1 0 16,-1 0 0-16,1-2 0 0,-1 0 0 0,0 3 0 15,1-1 0-15,-4 1 0 0,0 3 0 0,1-3 0 16,-1 2 0-16,-5 2 0 0,3-1 0 0,-1 2 0 15,1-2 0-15,-2 2 0 0,3 1 0 0,-5 0 0 16,5-1 0-16,0 1 0 0,0 0 0 0,1-4 0 16,-6 4 0-16,6-2 0 0,-2 0 0 0,2 0 0 15,-1-2 0-15,1 4 0 0,-4-1 0 0,2 1 0 16,-1 0 0-16,-1-1 0 0,1 1 0 0,1 3 0 16,-4-1 0-16,6 1 0 0,-5-2 0 0,3-1 0 0,2 0 0 0,0-2 0 15,4-2 0-15,-1-3 0 0,2-1 0 16,-1-1 0-16,3 0 0 0,-4-1 0 0,4-1 0 0,-2-1 0 15,-1 3 0-15,-5 0 0 16,1 0 0-16,-1 0 0 0,-1 3 0 0,-4 0 0 0,1 3 0 0,0-1 0 16,-2 0 0-16,0 2 0 0,2 2 0 0,-4-4 0 15,4 5 0-15,-1-1 0 0,1 2 0 0,0-3 0 16,-1 3 128-16,-2-2-128 0,2 4 0 0,1-4 0 16,3 5 0-16,-3-3 0 0,5-3 0 0,-5-1 0 15,-1 2 0-15,4 3 0 0,2-3 0 0,0-4 0 0,0 4 0 0,0-4 0 16,2-2 0-16,-2 3 128 0,3-5-128 0,-3 1 0 15,2 2 0-15,-2-3 0 0,3 3 0 0,-3-4 0 16,-2 5 0-16,2-1 0 0,-1-1 0 0,-3-1 0 16,2 5 0-16,-3-2 0 0,0 0 0 0,1 4 0 15,-1-2 0-15,0 0 0 0,-1 2 0 0,1-2 0 16,0 1 0-16,-1 1 0 0,-2-4 0 0,6 6 0 16,-3-8 0-16,1 4 0 0,2-2 0 0,2-1 0 15,2-2 0-15,-1-2 0 0,1 0 0 0,2 0 0 0,-4 0 0 16,-1 0 0-16,1 0 0 0,2 0 0 0,-5 0 0 15,1 0 0-15,-4 0 0 0,3 3 0 16,-4-1 0-16,2 1 0 0,-4 1 0 0,0-3 0 0,2 3 0 16,-2 1 0-16,-1-1 0 0,1 1 0 0,-2 2 0 0,3-2 0 15,-1 0 0-15,0 4 0 0,2-4 0 0,-3 2 0 16,3-2 0-16,0 1 0 0,1 2 0 0,3-4 0 16,-3 1 0-16,5-1 0 0,-3-4 0 0,6 0 0 15,-2 3 0-15,0-3 0 0,1 0 0 0,-1-3 0 16,-2 6 0-16,2-3 0 0,-5 2 0 0,5-2 0 15,-5 7 0-15,3-5 0 0,-3 6 0 0,1-3 0 16,-1 2 0-16,0 2 0 0,-1 0 0 0,-2 1 0 16,0 2 0-16,1 1 0 0,2-3 0 0,0 4 0 0,3-2 0 0,-3 0 0 15,-1-1 0-15,1 1 0 0,2-1 0 16,4-3 0-16,-4 3 0 0,4-4 0 0,-1-4 128 0,-1 2-128 16,2 2 0-16,1-1 0 0,-2-1 0 0,-2 0 0 15,2-2 0-15,-2 6 0 0,2-2 0 0,-5 2 0 16,1-2 0-16,-1 5 0 0,0-3 0 0,-2 3 0 15,1-2 0-15,1 6 0 0,2-2 0 0,-3-4 0 16,5 4 0-16,-5-3 0 0,6-1 0 0,0-1 0 16,0 0 0-16,2-1 0 0,-2-2 0 0,3 2 0 15,-3-1 0-15,4-1 0 0,-1-3 0 16,0 2 0-16,1-1 0 0,-4 1 0 16,3-2 0-16,-3 3 0 0,2-3 0 0,3 2 0 15,-5 1 0-15,3-1 0 0,-1 2 0 0,3-2 0 0,-5 4 0 0,2-1 0 0,1 1 0 0,-1 0 0 16,1 1 0-16,1-1 0 0,3 0 0 0,-4 3 0 15,1-2 0-15,-3 1 0 0,1-1 0 0,1-1 0 16,1 3 0-16,1-1 0 0,2-3 0 0,-4 1 0 16,2 0 0-16,2-1 0 0,-2-1 0 0,2 0 0 15,-1-3 0-15,4 1 0 0,-5 2 0 0,2-2 0 16,0 0 0-16,2-1 0 0,-1 1 0 0,-1 0 0 0,2-1 0 16,-1 3 0-16,-4-2 0 0,-1 0 0 0,1 4 0 15,-1 0 0 1,-1-1 0-16,0 5 0 0,1-3 0 0,-3-1 0 15,0 5 0-15,0-2 0 0,1 2 0 0,-1 0 0 0,0-2 0 0,2 2 0 16,0-2 128-16,-1 2-128 0,3 2 0 0,-4-6 0 0,3 4 0 0,1-2 0 16,1-3 0-16,2 3 0 0,-4-1 0 0,2-3 0 15,2 1 0-15,-2 0 0 16,1-1 0-16,-1 1 0 0,-2 0 0 0,-3 0 0 0,7-1 128 0,-4 1-128 16,-1-4 0-16,0 4 0 0,1 3 0 0,-3-1 0 15,0 1 0-15,-2 2 0 0,0-2 128 0,2 2-128 16,-3 0 0-16,1 3 0 0,0-1 0 0,-1 0 0 15,1-4 0-15,-3 5 0 0,1-3 0 16,2 4 128-16,1 2-128 0,-3-6 128 0,4 4-128 0,2-4 128 0,-2 0-128 0,-1-2 0 16,5 2 0-16,-1-2 128 0,1-3-128 0,3-1 0 15,-2-2 0-15,2 2 0 0,1-1 0 16,-4 0 0 0,3 0 0-16,1-2 0 0,-2 4 0 0,0-4 0 0,0 4 0 0,-3-2 0 0,0 2 0 0,-3-1 0 15,2 3 0-15,-2-2 0 0,-2 3 0 0,2-2 0 16,-2 6 0-16,-1-2 0 15,1 0 0-15,2 3 0 0,-2 1 0 0,2-4 0 16,0 3 0-16,0 0 0 0,2 3 128 0,-1-3-128 0,1 0 0 0,1 1 0 0,1-1 0 0,-1 4 0 16,2-2 0-16,-1 6 0 0,-1-3 0 0,1-3 0 31,-1 6 0-31,-3-6 0 0,0 5 0 0,2-1 0 0,-2 0 128 0,0-2-128 0,0-2 0 0,1 2 128 16,-1-4-128-16,-2-1 128 0,4 1-128 0,0-1 128 15,-2 0-128 1,0-4 0-16,1 2 0 0,1-2 128 0,0 2-128 0,1-6 0 0,-1 1 0 0,1 0 0 15,1 0 0-15,-1-4 0 0,1 2 0 0,-1-5 0 32,0 5 0-32,1-6 0 0,-1 3 0 0,-3 1 0 0,2 2 0 0,-2-2 0 0,0 0 0 0,3 1 0 0,-5 2 0 31,2-1 0-31,0 2 0 0,0-4 0 0,2 0 0 0,-2 2 0 16,0-1 0-16,3-3 0 0,-3-1 0 0,2 3 0 15,-1-1 0-15,1 1 0 0,-2-2 0 0,-2 3 0 16,2-3 0-16,-2 4 0 0,2-2 0 0,0 0 0 15,4 1 0-15,-1 1 0 0,1-2 0 0,-1 0 0 16,0 2 0-16,6 0 0 0,0-4 0 0,-2 4 0 16,1-1 0-16,1-1 0 0,-4 0 0 0,2 4 0 15,0-6 0-15,-2 6 0 0,2-4 0 0,-4 0 0 16,1-1 0-16,-4 3 0 0,0 0 0 0,0-4 0 16,1 6 0-16,3-4 0 0,-4 2 0 0,-2-2 0 15,5 1 0-15,-1-3 0 0,1 2 0 0,1-1 0 0,3-4 0 0,-4 0 0 16,1 0 0-16,-1 0 0 0,2-4 0 0,2 3 0 15,-2-3 0-15,2 1 0 0,2 1 0 0,-6-2 0 16,4 4 0-16,-2 0 0 0,2 0 0 0,-5 4 0 16,3-2 0-16,-1 1 0 0,1 2 0 0,-2 4 0 15,1-2 0-15,-1 0 0 0,6 0 0 0,-6-2 0 16,1 2 0-16,-1-2 0 0,0-3 0 0,1 5 0 16,-1-5 0-16,2 5 0 0,-1-2 0 0,-1 0 0 15,1 2 0-15,-1-5 0 0,2 5 0 0,2-5 0 0,-3 5 0 0,4-2 0 16,-3 0 0-16,2-1 0 0,0-1 0 0,-3 2 0 15,4-3 0-15,1 2 0 0,0 1 0 0,-2-2 0 16,5-3 0-16,-4 0 0 0,-2 0 0 0,0 0 0 16,3 0 0-16,-2-3 0 0,0-2 0 0,2 1 0 15,-6-1 0-15,0-4 0 0,3 0 0 0,-3-3 0 16,0-3 0-16,1-1 0 0,-1-2 0 0,-3-1 0 16,4-2 0-16,-6 4 0 0,2-2 0 0,0-4 0 15,0-3 0-15,-2-4 0 0,2 4 0 0,0-5 0 16,-2-4 0-16,0 2 0 0,-3-5 0 0,-2-1 0 0,0-1 0 15,-2 4 0-15,0-3 0 0,-3 3 0 0,0-2 0 16,-2 3 0-16,0-2 0 0,0 2 0 0,0 0 0 16,0 4 0-16,3-4 0 0,-3 4 0 0,2 3 0 0,1-2 0 15,1-1 0-15,1 3 0 0,4-1 0 0,-4-1 0 16,2-1 0-16,-2 3 0 16,4-2 0-16,-5-1 0 0,1 3 0 0,-2 0 0 0,2-3 0 15,-1 5 0-15,1-2 0 0,-1 2 0 0,1 0 0 0,-3-2 0 16,1-2 0-16,1 2 0 0,-3-5 0 0,3-3 0 15,-4 1 0-15,0-2 0 0,0-1 0 0,0-2 0 16,-4 1 0-16,3-2 0 0,1-1 0 0,0 0 0 16,0 4 0-16,0-2 0 0,1 0 0 0,3 3 0 15,-1 2 0-15,3 0 0 0,-1 0 0 0,2 1 0 0,0 2 0 0,0-3 0 16,1 4 0-16,-2-4 0 0,2 4 0 0,1-4 0 16,3 4 0-16,-3-4 0 0,1 0 0 0,3 2 0 15,-3 0 0-15,2-2 0 16,0 2 0-16,-1-2 0 0,1 0 0 0,-3 0 0 0,-4 4 0 0,0 0 0 15,2-1 0-15,-5-1 0 0,5 2 0 0,-5-4 0 16,1 0 0-16,1-1 0 0,1 1 0 0,-2-5 0 16,3 0 0-16,-1-4 0 0,0-1 0 0,-1-4 0 15,1 2 0-15,-2-2 0 0,1 6 0 0,-2 3 0 0,-1-4 0 0,-2 9 0 16,-1-1 0-16,-3 1 0 16,1 0 0-16,1 9 0 0,-1-2 0 0,-1 2 0 15,0-2 0-15,-1-1 0 0,3 2 0 0,-2 1 0 0,-4 0 0 16,2-2 0-16,0-1 0 0,-2 4 0 0,1-1 0 0,-1 2 0 15,0 1 0-15,-3-3 0 0,0 0 0 0,1 2 0 16,-1-1 0-16,2-1 0 0,3 0 0 0,1-2 0 16,1 0 0-16,2-5 0 0,-1 2 0 0,4-4 0 15,4 4 0-15,-1-4 0 0,-1 3 0 0,3 1 0 16,-1 1 0-16,-1 2 0 0,-1 2 0 0,0-3 0 0,-2 10 0 16,0-2 0-16,-2 2 0 0,0 1 0 0,-3 2 0 15,1 3 0-15,1-5 0 0,-2 4 0 0,0 0 0 0,-2-3 0 16,1-1 0-16,1 4 0 0,-4-1 0 0,6-1 0 15,-2 0 0-15,-1-1 0 16,3 0-144-16,3-1 144 0,-4 1 0 0,8-6 0 0,-2 4 0 0,1-4 0 16,2-1 0-16,2 1 0 15,-1 1 0-15,2-4 0 0,1 3 0 0,0 0 0 0,-1-1 0 0,-4 6 0 16,3-4 0-16,-4 4 0 0,1 1 0 0,-2 0 0 16,-2 1 0-16,-2 0 0 0,-2-1 0 0,3 3 0 15,-3-4 0-15,1 1 0 0,1 3 0 16,0-3 0-16,0-1 0 0,2 1 0 0,0-2 0 0,0-2 0 0,0 0 0 15,0-2 0-15,0 1 0 16,0 2 0-16,-3 0 0 0,1-3 0 0,-1 2 0 0,-1 2 0 0,-1-2 0 0,0 0 0 31,0 2 0-31,-2-2 0 0,1 4 0 0,-2 3 0 16,-5 0 0-16,0 1 0 0,-1 0 0 0,-7 4 0 0,2-3 0 0,-2 5 0 16,0-2 0-16,-2 0 0 0,4 2 0 0,-2-1 0 0,2-1-128 0,1 0 128 15,-3-1 0-15,1-4 0 16,0-2 0-16,3 2 0 0,-6 2 0 0,2-2 0 0,-1 2 0 15,-6-2 0-15,0 2 0 0,-3-2 0 0,-1 0 0 16,1 5 0-16,-6 0 0 0,2 1 0 16,1-1 0-16,-1 0 0 0,0 1-144 0,4-3 144 0,-4-1 0 15,3 2-144-15,1-1 144 0,0-3 0 16,-1 0 0-16,3 0-128 0,-3-1 0 0,1-1 0 16,-2 0 0-16,-4 2 0 0,-6 6 0 0,2-3 0 15,-2 2 0-15,-1 2 0 0,-1-1 128 0,1 4-160 0,4-1 160 0,-3 0-160 0,-2 0 160 0,-3-8 0 31,5 8 0-31,1-4 0 0,-1 3 0 0,-3-1 0 0,3 0 0 0,-8 1 0 16,-3 3 0-16,0-1 0 0,2 4 0 0,-2-1 0 0,2-3 0 0,-3 4 0 16,3 0 0-16,-4-5 0 0,2 1 0 15,0 3 0-15,2-3 0 0,-4 4 0 16,-3-3 0-16,2 3 0 0,-4 0 0 0,5 0 0 16,0 0 0-16,0 0 0 0,2-2 0 0,-1-1 0 15,1-1 0-15,1-1 0 0,-1 3 0 0,2-5 0 16,-6 4 0-16,-3-3 0 0,2 1 0 0,3-2 0 15,-1 0 0-15,-1-5 0 0,-3 3 0 0,2-1 0 16,0 1 0-16,0 0-160 0,-2 2 160 0,-2 4-160 16,-3-2 32-16,0 3 0 0,-4-1 0 0,7-1 0 15,6-1 128-15,-4 1 0 0,-4-4 0 0,2 2 0 0,6 1 0 0,-6 0 0 16,-1 1 0-16,-4 1 0 0,-2 0 0 0,-1-3 0 16,4 6 0-16,-2-5 0 0,-1 2 0 0,-1-3-192 15,4 3 192-15,-8 1-192 0,4-1 192 0,-7-1 0 16,-3 4 0-16,6-2 0 0,6-1 0 0,-3-1 0 15,-3-1 0-15,2 2 0 0,5-2 0 0,-7-1 0 16,0 1 0-16,0-2 0 0,-5 5 0 0,5-5-208 16,0 6 80-16,-3-1 128 0,3 0-448 0,-3 2 48 15,-3 2 0-15,-4 0 0 0,1-1 96 0,-3 5 32 0,2-3 0 16,1 6 0-16,6 0 272 0,-2-1 0 0,-4 4 0 0,0-3 0 16,1 2 0-16,-1 1 0 0,6-2 0 0,1-1 0 15,-1 3 128-15,6 0-128 16,-1-1 176-16,0 4-176 0,-2 1 144 0,-2 0-144 0,4 3 0 0,3-3 144 15,4-1-144-15,3-2 128 16,4-1-128-16,5-4 128 0,2-1 16 0,0 2 0 0,1 0 0 0,-1 0 0 16,-2-1 16-16,1-1 0 0,-1 2 0 0,4-4 0 15,5 4-160-15,-3-4 192 0,7 0-192 0,-3-1 192 0,4 1-64 16,0-2-128-16,2 3 192 0,1-3-64 16,2 4-128-16,-5-2 0 0,2 1 0 0,1 2 0 15,2-2 0-15,0 0 0 0,-1 1 128 0,6-3-128 16,-1-1 0-16,1-1 0 0,4 0 0 0,2 0 0 0,-1-2 0 15,1 0 0-15,-2 3 0 0,0-3 0 0,-1 4 0 16,1-3 0-16,-2 5 0 0,1-3 0 16,2 6 0-16,-4-1 0 0,2 1 0 0,5 2 0 0,-4-1 0 15,3-1 0-15,2-2 0 0,2 0 0 0,-2-2 0 0,4 0 0 16,-1-1 0-16,2-1 0 0,-1-1 0 0,1 1 0 0,-1-3 0 16,-2 6 0-16,1-6 0 0,1 3 0 15,-6-3 0-15,2 0 0 0,2 5 0 0,-7-1 0 16,3 1 0-16,-1 2 0 0,-2 3 0 0,0 3 0 15,1 1 0-15,-1-1 0 0,4 3 0 0,1 2 192 0,0-3-32 16,3 1 0-16,3 0 0 0,-3-1 0 0,2-1 0 0,1 4 0 16,-1-4-160-16,2 0 0 0,2 3 0 0,2-1 0 15,1-2 0-15,0-1 0 16,6 1 128-16,1-1-128 0,7-1 0 0,-3-2 160 0,5 2-160 0,2 2 160 16,-1 0-160-16,1 2 0 15,0-2 0-15,-4 0 0 0,-2 0 0 0,-1 1 0 0,2-1 0 0,-4 4 0 0,-4-1 0 0,1 2 0 16,1 2 0-1,-3 2 0-15,-2 3 0 0,1 4 0 16,-2 1 0-16,3 6 0 0,1 3 0 0,2 1 0 0,4 3 0 0,10-2-176 31,2-2-912-31,16-5-176 0</inkml:trace>
  <inkml:trace contextRef="#ctx0" brushRef="#br0" timeOffset="214564.67">24650 12410 3743 0,'-2'-9'320'0,"-3"6"-320"0,2-2 0 0,3 3 0 16,-4 2 0-16,3-2 0 0,1 2 128 0,-4-2 0 15,-1-1 0-15,-4 3 16 0,2-2-144 0,0-1 0 16,0 3 0-16,2 0 160 0,0 3 128 0,1-1 32 15,1-2 0-15,1 3 0 0,-1 1 192 0,-3-2 48 0,3 1 0 0,3-1 16 16,-4 1 0-16,4 1 0 0,0-1 0 0,-1-1 16 16,2 3-32-16,-1-1-16 0,0 4 0 0,0-2 32 15,4 2-80-15,-8 4-16 0,4 1 0 0,-1 2 16 16,1-2-64-16,-4 4-16 0,-1 4 0 0,1-2 16 16,-1 4-112-16,0 1-32 0,1 4 0 0,-4-2 32 15,3 0-32-15,-2 0 0 0,1 0 0 0,1 2 16 16,2-2 176-16,-3 1 32 0,6-5 16 0,-3 4 32 15,3-3 16-15,0 1 16 0,3-1 0 0,-3 0 16 16,6 3-432-16,-3-4-176 0,2 1 128 0,-1 3-128 0,-2-3 0 0,1 3 0 16,-1 0 0-16,0 4 0 15,-1-2 0-15,-1 3 0 0,4-2 0 0,-4-1 0 0,0 4 0 0,0-4 0 16,0-1 0-16,-4 3 0 0,8-2 0 0,-4 3 160 16,0 4-160-16,0-5 128 15,0-2 160-15,0 1 32 0,0-1 0 0,0-2 0 0,-4 4-320 16,4-2 160-16,-1 3-160 0,1 2 128 0,-2-2-128 15,0 1 0-15,2 4 0 0,-3-1 128 16,1 0-128-16,-2 3 0 0,4 1 0 0,-3-1 0 0,1 6 0 0,2-4 0 16,-3-2 0-16,3-2 0 0,0 1 160 0,0-2 0 15,0 0 0-15,3 0 0 0,-3 1 16 0,0-1 0 0,0 0 0 16,0 0 0-16,0 3-176 0,0-1 0 0,0-1 144 0,0-1-144 16,0 5 0-16,0-5 128 15,0 3-128-15,2-1 0 0,1-2 0 0,-3-1 128 16,4-2-128-16,1 3 0 0,-3-4 0 0,1 4 0 15,1-4 0-15,-1 6 0 0,-1-2 0 0,1-1 0 0,-3 5 0 0,0-4 0 0,2-1 0 16,0-1-128-16,0 2 128 16,1 2-192-16,-3-2 192 0,2 3 0 15,1-1 0-15,1-3 128 0,-2 1-128 0,1 4 0 16,1-6 128-16,-4 2-128 0,1-1 0 0,-1-2 0 0,-1 3 0 0,1 1 0 0,0-6-128 0,-4 1 0 16,1-5 0-16,1 0 0 15,-2 0 128-15,1 1-192 0,1-5 192 0,2 1-192 0,0 3 192 0,0-3 0 16,0-1 0-16,0-1-128 15,4 2 128-15,1-1 176 0,0 3-48 0,4-3 0 16,-6 1-128-16,6 0 0 0,-4-2 0 0,1 1 0 0,-1-1 0 0,-2-2 128 0,2 2-128 0,-1 2 0 16,-1-6 0-1,1 4 0-15,1-2 0 0,-3 4 0 16,1-2 0-16,3 2 0 0,1-6 0 0,1 4 0 16,-3-4 0-16,4 1 0 0,0 1 0 0,0-2 0 0,-1 1 0 15,1 1 0-15,-4-2 0 0,-1 1 0 0,1-1 0 0,-2-1 0 0,-1-2 0 0,2 0 0 16,-1 3 0-1,-3 4 0-15,5-2 0 0,-5 2 0 0,4-4 0 0,-2 3 0 16,1 1 144-16,-1-4-144 16,5 0 144-16,-5-3-144 0,1-1 192 0,1-3-192 0,-1-1 256 0,-1-1-64 15,1-2-16-15,1 2 0 0,1-1 16 0,0-1 0 16,-1-3 0-16,-3 2 0 0,6 0-192 0,-5 4 0 16,2-2 144-16,-1 0-144 0,2 5 128 0,-5 0-128 15,2-1 160-15,2 1-160 0,-1 0 208 0,-3-1-48 16,4 1-16-16,-3-2 0 0,5-1 32 0,-3 3 0 15,2-1 0-15,-1-4 0 0,4-2-176 0,-4 0 0 16,5-1 144-16,-4 1-144 0,4-2 128 0,1 3-128 16,0 2 128-16,1 1-128 0,1 0 0 0,2 3 0 15,4 2 0-15,-6 0 0 0,3 0 0 0,1 1 144 0,-2-1-144 16,-2 0 160-16,2-2-160 0,-5 6 0 16,5-6 0-16,-2-2 0 0,-3-3 0 0,-1 0 0 0,3-3 128 0,-2-4-128 15,3 0 0-15,-3-4 0 0,1-3 0 0,2-5 0 16,-3-5 0-16,1-4 0 0,3-2 0 0,-1-3 0 15,2 0 0-15,-6 2 128 0,5-4-128 0,1 0 128 16,-4 2-128-16,2 3 0 0,0 1 0 0,-1-1 0 16,1 2 0-16,-2-5 0 0,3 5 0 0,-1-3 0 15,-3-1 0-15,1 1 0 0,2-2 0 0,-1 3 0 16,-3 2 0-16,1-5 0 0,0-2 0 0,3-5 0 16,-3 0 0-16,-1-9 0 0,-2-1 0 0,1-8 0 0,0-1 0 15,0-6 0-15,1-3 0 0,-8 4 0 0,2-2-368 16,2-1 0-16,-4 1 0 0,0 2 0 0,0 1 160 15,0 2 16-15,3 0 16 0,-3 2 0 16,5 3 176-16,-5 2 0 0,4 2 0 0,1 5 0 0,-5 1 0 0,3 8 128 16,-1 0-128-16,-2 1 128 0,4 4-128 0,-4 3 192 15,0 1-64-15,0 1 0 0,0-2-128 16,0 2 0-16,0-1 0 0,1-1 128 0,-1 0-128 0,2-1 128 16,0-4-128-16,1-2 128 0,-1-1 80 0,2-4 32 15,-1-5 0-15,2 0 0 0,-1-5 128 0,1-2 16 16,-1 2 16-16,1-1 0 0,0 3-160 0,2-1-48 0,-2 1 0 0,0 6 0 15,2 2-192-15,-1 2 0 16,-1 0 128-16,0 0-128 0,-1 2 0 0,1-1 0 0,-2 1 0 0,1 3 0 16,-1 0 0-16,2-3 0 0,-3-1 0 0,2 1 0 15,-1-4 0-15,2 4 0 0,1-6 0 16,1 2 0-16,0-3 0 0,0-2 0 0,1-3 0 0,1 2 0 16,0 1 0-16,-1-5 0 15,1-4 0-15,0-3 0 0,-4-4 0 0,0 6 0 0,-1-1 0 0,-4-3 0 16,0 2 0-16,0 0 0 0,0 1 0 15,-4 4 0-15,3 2 0 0,1 5 0 0,0 2 128 0,1 1-128 16,-1 7 192-16,0-3 0 0,0 4 0 0,-1-1 0 16,-1 6 0-16,-3-2-16 0,-1 1 0 0,-2 8 0 15,2-1-176-15,-6-1 128 0,3 2-128 0,-1-1 128 0,0-2-128 16,-1-3 0-16,2 4 0 0,-3-4 0 16,2-3 0-16,1-4 0 0,-3 2 0 0,1-3 128 0,3-2-128 15,-5 2 0-15,5-4 0 0,-4 7 128 16,1-2-128-16,-1 3 0 0,1-5 0 0,-1 3 0 0,4 2 0 15,-5 1 0-15,3-2 0 0,1-1 0 16,-3 3 0-16,2 0 160 0,1 3-160 0,-5 0 160 16,2 2-160-16,-2 2 0 0,2-2 144 0,3-1-144 0,-3 4 128 0,1 4-128 15,2 0 160-15,1 2-160 0,-1 3 0 0,-3-3 0 16,1 5 0-16,-1-1 0 0,2-1 0 0,-2 0 0 16,-6-1 0-16,4-1-160 0,-3 3 160 0,1-1-160 0,-1-2 160 15,1 4-160-15,4 2 160 0,-6 0-208 16,1-2 80-16,-2-2 128 15,1 4-880-15,-6-4-48 0,5 4-16 0,-4-4 0 16,2 3-1072-16,2 0-224 0,2 3-32 0,-1-2-8272 0</inkml:trace>
  <inkml:trace contextRef="#ctx0" brushRef="#br0" timeOffset="-214163.05">23193 12082 911 0,'-10'0'0'0,"6"0"0"15,-1 2 0-15,-2-2 0 0,6 0 768 0,-3 0 64 0,1 0 0 0,-4 0 16 16,-2-2-128-16,-3 4-16 15,-2-2-16-15,-4 7 0 0,3-2-352 0,-1 4-64 0,0 0-16 0,2 0 0 16,0 1 272-16,-3 0 48 0,3 1 16 0,-2 1 0 16,2 2 176-16,0 0 48 0,1 0 0 0,0-2 0 15,5 9 112-15,-1-2 32 0,0 2 0 0,0 2 0 16,1-1-160-16,4 3-32 0,-1-3 0 0,0 3 0 0,1 1-288 16,3 0-64-16,-3 0-16 0,4 0 0 0,0 2-160 15,0-2-48-15,0 0 0 0,4-1 0 0,1-1 128 0,4-3 32 16,1 2 0-16,2 1 0 0,2-1-96 0,2-4 0 15,1 2-16-15,-1-4 0 0,0-3-240 0,3 4 128 16,2-5-128-16,1 3 0 0,-1-2 0 0,4-3 0 16,-1-3 0-16,-1-1 0 0,3-5 0 0,-4-2 0 15,-1-4 0-15,2-1 0 0,-4-5 0 0,-1-2 0 16,-1-2 0-16,-3-4-160 0,2-3 160 0,-8-1 176 16,3-1-48-16,-2-7 0 0,-4-1 192 0,2-4 48 15,-4 2 0-15,2-5 0 0,-3-6 16 0,2 4 0 0,1-3 0 16,-2 3 0-16,1 3-144 0,1-1-32 0,-5 3 0 0,0 4 0 15,0 3-208-15,-3 3 128 0,1 10-128 16,-7 2 0-16,2 6 0 0,-1 9-160 0,-3 5 0 0,-6 5-7712 16,3 6-1552-1</inkml:trace>
  <inkml:trace contextRef="#ctx0" brushRef="#br0" timeOffset="-213421.53">23084 15240 5519 0,'-2'0'496'0,"-2"4"-496"0,4-3 0 0,0-1 0 0,0 0 768 0,0 0 48 16,-1 0 16-16,-1 4 0 15,0 1-400-15,-3 0-80 0,1 6-16 0,-1-2 0 16,2-2 32-16,-6 5 0 0,4 2 0 0,-4 1 0 0,2 1 16 0,-2 0 0 16,2 3 0-16,-1 2 0 0,1 0 0 0,-2 1 16 0,0 4 0 0,4 2 0 15,-4 2-32-15,4-2-16 0,0-2 0 0,1 5 0 16,6 1-32-16,-4 2 0 15,2 1 0-15,0 5 0 0,2-1-320 0,2-3 0 0,-1 4 0 0,2-1 0 16,-1-8 0-16,1 0 0 0,0-1 0 0,2-4 128 16,2-2-128-16,1-3 0 0,4 0 0 0,-1-3 0 15,4-3 0-15,0 1 0 0,1-6 0 0,5-1 0 16,-4 0 256 0,0-9 64-16,4 0 32 0,-6-4 0 0,2-4-112 0,2-6-32 0,2 3 0 15,-6-4 0-15,6-5-48 0,-2 0-16 0,-2 0 0 0,2-4 0 16,-4 0-144-16,-3-6 128 0,-2 4-128 0,-6-2 128 15,-1-2-352-15,-2 4-80 0,-3 0-16 0,-5-2 0 16,2-1-1280-16,-6-3-256 0,-5-3-48 16,-4 2-4128-16</inkml:trace>
  <inkml:trace contextRef="#ctx0" brushRef="#br0" timeOffset="-212639.63">21418 13213 1839 0,'-4'0'160'0,"1"3"-160"0,1-3 0 0,2-3 0 16,0 3 576-16,0-2 96 0,-2-1 16 0,1-3 0 16,1-1-416-16,-4 0-80 0,2-1 0 0,1 1-16 15,1-2-176-15,0 7 0 0,-2-1-192 0,2 3 192 16,-5 0 0-16,3 3 0 0,0 4 0 0,-3 0 0 16,1 5 384-16,-1-1 192 0,-2 3 32 0,2 3 16 15,1 1 224-15,3-1 48 0,-4 6 16 0,1-2 0 16,4-2-304-16,-3 2-64 0,1 5-16 0,2 0 0 15,0-3-208-15,0 3-32 0,2 0-16 0,1-3 0 16,1 4-80-16,1 0-32 0,-2-1 0 0,2 3 0 0,4-3-160 16,0-6 0-16,0 2 144 0,-1-6-144 15,3-6 464-15,1 2 32 0,-2-6 0 0,3-6 0 16,-1 0 384-16,-3-6 80 0,1-2 0 0,-1-1 16 0,-1-3 64 0,-1 3 16 16,0-5 0-16,0 2 0 0,-1-2-416 15,-3 0-64-15,-3 2-32 0,5-2 0 0,-5 5-352 0,0-1-192 16,0 1 192-16,0 0-192 0,-3 3 0 0,1 4 0 15,-1 2 0-15,-3 0 0 0,3 2 0 0,-2 1-224 16,-4 2 32-16,2-1 16 16,2 1-768-16,-1 4-144 0,3-4-48 0,0-2 0 15,1 4-928-15,-2-5-192 0,4 5-48 0,-1-5 0 16,1-2 352-16,0 0 64 0</inkml:trace>
  <inkml:trace contextRef="#ctx0" brushRef="#br0" timeOffset="-211345.07">21454 13596 911 0,'-17'5'0'0,"12"-5"0"16,5 0 0-16,0 0 0 0,0 2 0 0,-6 0 0 0,-1 6 688 0,-3 5 48 0,-2 4 16 0,-6 2 0 15,-1 4-128-15,2 1-32 0,-2 1 0 0,3-8 0 16,0 4-32-16,1-7-16 16,-3 2 0-16,1-6 0 0,-1 4 336 0,1 2 64 0,-6-6 16 0,2 6 0 15,-1 1-144-15,-1-1-32 0,-1 0 0 0,-3-1 0 0,3 3-448 0,-2-1-80 16,0 0-32-16,0 1 0 0,3-1-224 0,-7 1 0 16,3-1 128-16,-3-3-128 15,4 0 0-15,1-5 0 0,4-2 0 0,-1-6 0 16,-1 3 0-16,2-4 0 0,-1-4 0 0,1-1 0 15,-5 0 0-15,-1-2 0 0,-1-2 0 0,-3-1 0 16,2-2 0-16,-3-2 0 0,1 2 0 0,5-2 0 0,-1 0 176 0,0-7 32 16,-3-2 16-16,-1-3 0 15,4 3 192-15,-2-5 32 0,1-5 16 0,-7 2 0 16,4-4-32-16,1 2-16 0,-1-5 0 0,-1 3 0 0,1-5-192 0,-2 5-32 16,0 0-16-16,-2 4 0 0,-5 3-176 0,-2 2 0 15,2 3 0-15,0 6 0 0,3 1 0 0,-3 6 0 16,-2-3 0-16,9 5 0 0,0-1 0 0,0 0 0 15,-5 1 0-15,1-1 128 0,2 0 0 0,-3 1 0 16,5 2 0-16,0-2 0 0,0-1 0 0,0 0 0 16,-2 0 0-16,-2 1 0 0,0 3-128 0,3 1 0 15,-5-1 0-15,4 5 0 0,2 0 0 0,0 0 0 0,2 0-192 0,3 0 192 0,2 0-256 16,0-4 64 0,-4 3 0-16,2-5 16 0,-1-1 176 0,1 4-160 0,-4-4 160 0,6 0-160 15,-3-2 160-15,1-1 0 0,2-2 0 0,-6-2 0 16,3-4 0-16,-3-3 0 15,1-1 0-15,-8-1 0 0,3-1-320 0,-2-4-48 0,1 5 0 0,2-3 0 32,4 9-416-32,-4-2-96 0,0-1-16 0,0 1 0 0,-1 2 416 0,1-1 80 15,-2 4 16-15,2-3 0 0,4 3 176 0,-2 0 32 0,5-2 16 0,-5 3 0 16,1 0 160-16,-1 5 0 0,4 2 0 0,-6 6 128 16,4-3 272-16,-1 6 64 0,3 6 16 0,2 0 0 15,1 1 48-15,2 2 16 0,1 4 0 0,2 0 0 16,4-1-32-16,-1 1 0 0,4-4 0 0,1 1 0 15,4-3-144-15,0-1-48 0,2-1 0 0,2-4 0 16,0 1-128-16,1 0-48 0,-1-1 0 0,1-4 0 16,1 3 0-16,1-3 0 0,-5 0 0 0,2-3 0 15,0 1 272-15,-4-5 48 0,0 2 16 0,1-4 0 16,-1-3 16-16,4 2 0 0,-4-4 0 0,-3-4 0 0,3-3-304 0,-1 0-48 16,1-3-16-16,0 0 0 15,1 1-128-15,-1 4 0 0,-3-2 0 0,3 7-176 0,0 0 176 16,0-2 0-16,1 4 0 0,3 2 128 0,-1 1-128 0,-1-3 0 15,2 5 0-15,5-4 0 0,-3 1 0 0,3-2 0 16,3-2 0-16,1 2 0 0,4-2 0 0,1 0 0 16,0 2 0-16,1-2 0 0,2 1 0 0,2 3-128 15,4-2 128-15,-1 0 0 0,1-2 0 0,1 3 0 16,5-1 0-16,-6-2 0 0,-1 5-208 0,6 1 32 16,1-1 16-16,2 2 0 15,4 2-240-15,-4 3-48 0,2 2-16 0,1 2 0 0,3 3 288 0,-1 2 176 0,2-2-192 16,0 7 192-16,2-1-272 0,0 1 48 0,-5 0 16 0,1-1 0 15,1-3 208-15,-1-4 0 16,-2-2 0-16,5-8 0 0,-1 5 0 0,0-6 0 0,2-2 0 0,0 0 0 16,-35 9 0-16,0 0 0 15,120-42 0-15,-120 42 0 0,0 0 0 0,122-50 0 0,-122 50 0 0,0 0 0 16,115-40 0-16,-86 31 0 0,-1 7 0 0,-2-1 0 16,-8 3 0-16,-1 3 208 0,1-1-16 0,-4 2 0 15,3 4 368-15,-5-2 64 0,2-1 16 0,0-2 0 0,0 1-160 16,3-1-32-16,1-1 0 0,3-4 0 15,-2 2-320-15,2-3-128 0,-2-1 0 0,2-1 144 16,2-4-144-16,3 1 0 0,0-5 0 0,0 3 128 16,0-4-128-16,-1 2-192 0,2 0 32 0,1 1 16 15,-5 4-352-15,3 2-64 0,-5 5-16 16,2 4 0-16,-2 1 320 0,-2 7 64 0,0 2 16 0,-2 0 0 0,1 7 176 0,-3-2 0 16,3 5 0-16,-2 1 0 0,1-4 0 0,-1 1 0 15,-2-1 0-15,-4-2 0 16,2 4 0-16,1-4 0 0,0 0 0 0,1-5-128 0,2 0 128 0,3-5-160 15,4-6 160-15,1 3-160 0,-1-6 320 0,3-6 64 16,5-2 16-16,1-1 0 0,-1-2 80 0,4-4 0 0,-5 4 16 0,-2 3 0 16,-2 1-480-16,-5 7-112 15,-2 3 0-15,-7 9-16 16,-2 2-624-16,-3 4-112 0,-1 8-16 0,-3 2-16 16,-1-2 496-16,1 3 96 0,-3 3 32 0,0 3 0 0,0-1 416 0,4-2 0 15,3-1 0-15,1-5 0 0,5-3 944 0,1-6 272 0,3 1 48 16,4-10 16-16,-2-4-48 0,2-4 0 15,2-4 0-15,-2-3 0 0,1-3-608 0,-1-2-128 0,-2 1-32 0,-1-3 0 0,-4 4-336 0,-2 1-128 16,-3 2 0-16,-8 4 0 31,1 3-528-31,-4 3-208 0,-3 4-32 0,0 4-16 16,-4 3-16-16,-5 0 0 0,2 3 0 0,-2 4 0 0,0 2 80 16,2-1 16-16,-2 10 0 0,5-1 0 15,1 4-384-15,-1 0-64 0,4-1 0 0,1 1-16 0,4 0-352 16,-3-2-64-16</inkml:trace>
  <inkml:trace contextRef="#ctx0" brushRef="#br0" timeOffset="-209210.38">28284 15416 9215 0,'-9'0'816'0,"0"0"-656"0,6-3-160 0,-1 3 0 15,2 0 560-15,-3-2 80 0,-4 2 0 0,-8-2 16 16,-9 0-656-16,0 2 0 0,-4 4-128 0,2 5 128 31,-3 1-560-31,5 4 16 0,0 3 0 0,-4 6 0 0,6-2 752 0,-3 2 160 0,1-1 16 0,0-1 16 16,7 2 784-16,3-6 160 0,2 6 16 0,6-6 16 15,2-1-80-15,-1 1-16 0,2-1 0 0,0 1 0 16,2-1-704-16,-3 2-160 0,6 1-32 0,-5-2 0 16,5 2-384-16,-2-1 0 0,2-1 0 0,2 1 0 0,0-3 0 15,1 1 0-15,3-4 0 0,-1 0 0 16,2-1 0-16,-2-3 256 0,-2 5-32 0,3-5-16 15,-5 1 448-15,3 0 96 0,-1 1 16 0,-3-1 0 0,-3 3 224 16,-1 0 48-16,-1-1 16 0,0 3 0 0,-4-6-128 0,1 5-32 16,-5-1 0-16,-2-2 0 0,-3-1-336 0,1 3-80 15,-8-1-16-15,1-3 0 0,3 1-336 0,-7 0-128 16,2-1 0-16,-4 1 0 0,3 0 0 0,-3 0 0 16,-1-1 0-16,1 1 0 15,2 0-752-15,4-1-144 0,1 3-16 0,4-4-16 16,5-2-928-16,3-1-176 0,10-1-32 0,-3-5-5664 15,8 1-1120-15</inkml:trace>
  <inkml:trace contextRef="#ctx0" brushRef="#br0" timeOffset="-208655.72">28482 15536 9215 0,'-7'7'816'0,"2"-1"-656"16,3-3-160-16,0-1 0 0,1-2 816 0,1 7 128 16,-9 3 16-16,0 4 16 0,-5 9-624 0,-1 3-128 15,-1 0-32-15,0 7 0 0,2 0-448 0,0 2-112 16,-3 3-16-16,3 2 0 0,2 4 384 0,-6 1 288 16,5 4-48-16,-1 5-16 0,1 2 976 0,1 1 192 15,2 6 32-15,1 3 16 0,-3-5-512 0,1 5-96 16,1 0-32-16,3-5 0 0,-5-1-656 0,3-10-144 15,0-8 0-15,1-9 0 16,2-9-960-16,-2-6-192 0,2-6-48 0,-1-3 0 16,4-8 608-16,1-2 112 0,2-3 32 0,0-1 0 0,2-7 576 0,1-4 128 0,3-5 32 15,1-5 0-15,1-3 16 0,3-8 0 0,1 2 0 0,2-8 0 16,3 1-304-16,1-5 128 0,-1-2-128 16,4 2 0-16,-3-2 0 0,4 0 0 0,-3-5 0 0,2 2 0 15,-2 0 0-15,6-6 0 0,-1-4 0 0,2-1 0 16,4 2 448-16,-4 4 0 0,6 1-16 0,-5 5 0 15,0 8 16-15,-1 8 16 0,-2 9 0 0,-1 7 0 16,-6 6 32-16,1 5 0 16,-4 4 0-16,-4 6 0 0,-1 5 192 0,-2 2 32 0,-2 6 16 0,-2-1 0 15,-1 4 256-15,2-1 48 16,-4 2 16-16,-4-1 0 0,2 6-416 0,-1 0-96 0,-2 3-16 0,-4-1 0 16,0 0-336-16,-6 2-192 15,-1-2 192-15,-2 3-192 0,1 3 176 0,-7-6-176 0,4 2 160 16,-6-4-160-16,4-5 224 0,-1 2-48 0,-3-3-16 0,0-4 0 0,-2 0-160 0,3-7 0 15,3-2-192-15,-1-5 192 16,2 1-1216-16,2-6-128 0,3 4-32 0,6-8 0 31,1 0-896-31,2-3-176 0,6-6-48 0,6 1-6784 0</inkml:trace>
  <inkml:trace contextRef="#ctx0" brushRef="#br0" timeOffset="-208223.92">29003 15726 9215 0,'4'7'400'0,"-3"-2"96"0,3-1-496 0,-4-2 0 0,0-2 0 0,0-2 0 0,0 2 1600 0,-4-2 208 0,3-3 48 0,-6 1 16 15,-2-3-528-15,-1 0-128 0,-4 2 0 0,-4 0-16 16,1 2-832-16,-8 3-176 0,3 3-16 0,-1 2-16 16,0 7 16-16,-3 2 0 0,0 0 0 0,3 4 0 15,6-1 256-15,-4 2 48 16,5 0 16-16,4-3 0 0,4 5-112 0,-1-4 0 0,2 4-16 0,5 2 0 0,-1-4-368 0,3 4 0 15,3-2 0-15,2-4 128 0,4 4-128 0,3-7 0 32,0-4 0-32,2-1 0 0,6-2 0 0,0-5 0 15,3-4 0-15,0-5 0 0,1-2-128 0,1-5 0 0,-1 2 0 0,0-7 0 16,1 2-256-16,-3-6-32 16,-4-3-16-16,-1 0 0 0,1-2 160 0,-3-2 16 0,1 4 16 0,-5 0 0 0,1 0 80 0,-4 2 16 15,1-1 0 1,-4 3 0-16,1 4 144 0,-5 4 0 0,1 2-144 0,-2 3 144 0,-2 8 0 0,1-3 0 15,-1 4-144-15,-3 4 144 16,1 1 128-16,-1 3 64 16,1 5 32-16,-1 2 0 0,-2 3 160 0,2 3 16 0,0 1 16 0,0 1 0 15,1 3-128-15,-1-2-32 0,3 1 0 16,0 4 0-16,2 1-128 0,0-6-128 0,0 6 192 0,4-7-192 16,1-1 0-16,0-4-176 0,2-4 0 0,4-2 0 31,3-3-1104-31,1-9-240 0</inkml:trace>
  <inkml:trace contextRef="#ctx0" brushRef="#br0" timeOffset="-207867.36">29390 15643 9215 0,'0'3'400'0,"-2"1"96"0,1-3-496 0,1 6 0 0,0-2 0 0,0-1 0 0,0 1 976 0,0 6 112 15,-4 6 0-15,2 4 16 0,1 9-304 0,-1-3-64 16,-2 1-16-16,3-2 0 0,-3 1-48 0,1-1-16 15,1 0 0-15,-2-4 0 0,4 5-128 0,0-1-16 16,-3 2-16-16,1-2 0 0,2-2-272 0,0-5-48 16,0-1-16-16,-3-3 0 0,-1-4-160 0,2-6 0 15,-4-2 0-15,0 3 128 0,3-6 256 0,1-2 64 16,-1-5 0-16,1 2 0 0,0-6 176 0,2-1 32 0,2-2 16 0,0-3 0 16,1-4-336-16,-1-2-64 0,1 1-16 0,1-3 0 15,1 1-64-15,-2-1 0 16,-1-1-16-16,5 0 0 0,-2-2-176 0,1 2 128 0,2 0-128 0,1 3 128 15,3 1 144-15,-3 1 32 0,1 2 0 0,3 3 0 16,-5 0 128-16,3 1 16 0,-1 4 16 0,-1 3 0 16,0-5-128-16,1 5-16 0,2-1-16 0,-3 0 0 15,5 1-304-15,-5-1 0 0,3 4 0 0,2-1 0 16,0 3-768-16,-2-1-224 0,2 4-32 16,3 0-16-16,1 4-1072 0,-3 1-192 0,3-1-64 15,1 1-7056-15</inkml:trace>
  <inkml:trace contextRef="#ctx0" brushRef="#br0" timeOffset="-207514.66">30037 15597 7359 0,'3'0'320'0,"-6"0"80"0,3 0-400 0,0-3 0 0,0 3 0 0,-2 0 0 0,2 0 2336 0,-4-2 384 16,1-1 80-16,-2-3 16 0,-1 3-96 0,-2-2-16 16,-1-2 0-16,0 1 0 0,-3 3-1264 0,2 1-256 15,1-1-48-15,-3 3-16 0,-1 3-752 0,3 2-160 0,-2 1-16 0,1 6-16 16,-3 2 64-16,-1 1 16 0,1 5 0 0,0-3 0 15,2 6 16-15,-2-1 16 0,0 3 0 0,3 1 0 16,3 0-144-16,6-2-16 0,-2-1-128 0,8-2 192 16,-1 0-192-16,6-2 0 0,5 2 128 0,3-2-128 15,-3-2 0-15,4 1 0 0,4 5 0 0,5-3-160 16,-1 3 160-16,-4 0-192 0,5-2 192 16,-7 1-192-16,-2 1 192 0,-2-6 0 0,-4 4 0 0,-4 0 0 15,-4-3 0-15,-2-5 0 0,-4 1 0 0,-2-1 0 16,-1-3 320-16,-3-1 0 15,-1-1 0-15,-5 1 0 0,2 0 64 0,-6-4 0 16,1 2 0-16,-4-2 0 0,2 1-160 0,-2-1-32 0,2-2 0 0,-4 1 0 0,2-3-416 0,-2-2-96 16,6-3 0-16,0-4-16 15,8-3-1600-15,0-6-320 0,9-4-64 0,0 2-6928 16,5-6-1376-16</inkml:trace>
  <inkml:trace contextRef="#ctx0" brushRef="#br0" timeOffset="-207169.92">30084 15862 5759 0,'22'-5'128'0,"-8"1"16"0,0 1 16 0,-7 3 0 0,-2 0-160 0,1 3 0 16,1-3 0-16,1 6 0 16,10-3 2608-16,4 2 480 0,4 2 112 0,-3-2 0 15,3 1-832-15,-5-3-160 0,4-1-32 0,-5-4-16 0,1 2-672 0,-1-3-128 0,-1-1-16 0,-2-1-16 16,1 0-240-16,-3-4-32 0,3 4-16 0,-4-2 0 31,0-2-80-31,-2 4 0 0,-4-4-16 0,1 1 0 0,-4-1-320 0,1 0-64 0,-3-5-16 0,1 0 0 16,-3 0-224-16,-1-1-64 0,0 2 0 0,-5-1 0 15,0 4-256-15,-4-2 0 0,-3 0 0 0,-5 1 0 16,-3 2 0-16,-1 1 0 0,-5 3 0 0,4 1 0 16,-4 1 0-16,-1 3 0 15,1 3 0-15,4 6 0 0,-1 1 0 0,6 2 0 16,-1 6 0-16,4 4 0 0,5 5 128 0,4-3-128 0,4 0 0 0,2 3 0 16,4-5 320-16,4 4-64 0,5-1 0 0,5-1 0 0,2 2-96 0,5 0-32 15,0 0 0-15,2 1 0 16,7-1-128-16,4-4 128 15,1 4-128-15,0-5 128 0,-2-5-128 0,4-4 0 16,-42-12-192-16,92 5-18272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1:3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24621 14838 9215 0,'-4'2'816'0,"1"1"-656"0,1-3-160 0,2 0 0 15,0 0 768-15,0 0 112 16,0 0 16-16,-4 2 16 0,4-2-80 0,-3 2 0 0,3-2-16 0,0 1 0 0,0 3 112 0,0-1 32 15,3 3 0-15,-3 2 0 0,2 1 512 0,-2 1 128 16,0 3 0-16,-2 1 16 0,2 3-240 0,0 0-48 16,-3 3-16-16,3 0 0 0,0 1-608 0,-2 4-112 15,2 3-16-15,-2-1-16 16,2 8-368-16,0 2-64 0,-1 1 0 0,-3 6-128 0,2 1 256 0,-1 2-64 16,3 2-16-16,-5 0 0 0,1-1 272 0,1-2 48 15,1-3 16-15,-1-3 0 0,3-5-288 0,0-5-48 16,0-6-16-16,0-7 0 15,3 1-496-15,-3-9-112 0,5-1 0 0,1-4-9616 0,0-4-1920 32</inkml:trace>
  <inkml:trace contextRef="#ctx0" brushRef="#br0" timeOffset="540.11">25724 14697 17503 0,'-2'-7'768'0,"0"3"176"0,2-1-752 0,0 0-192 0,-3 1 0 0,-1-1 0 16,2 2 288-16,-5-6 32 15,-3 2 0-15,-7-5 0 0,-4 0-320 0,-4 8 0 16,-1-1 0-16,-3 10 0 0,1 2 272 0,-2 5 48 15,-1 4 16-15,1 1 0 0,2 6 672 0,-1-2 128 16,1 5 16-16,3 2 16 0,6-4-512 0,0-1-96 16,3 3-32-16,4-3 0 0,5-1-272 0,0 3-48 15,5-1-16-15,2-3 0 0,6 2-192 0,2 3 0 16,3-4 0-16,4 5 0 0,8-1 0 0,3 0 0 0,2 0 0 16,3-3 0-16,4-1 0 0,4 1 0 0,-3-2 0 0,3 5 0 15,-3-3 0-15,-1-1-128 0,-4 4 128 0,-1 0 0 31,-7 6-480-31,-8 1 16 0,-4 4 0 0,-8-3 0 16,-1 3-576-16,-4 5-112 0,-6 0-32 0,-1 1 0 16,-7 1 528-16,1-3 96 0,2 1 32 0,-1-7 0 0,0-7 528 0,2-2 0 0,-2-5 0 0,2-5 0 15,-2-4 144-15,2-7-16 0,0-1 0 0,3-4 0 16,0-4 384-16,4-10 80 0,2-3 16 0,1-6 0 16,2-5 32-16,5-5 16 0,0-7 0 0,2-9 0 15,4 0 352-15,1-6 64 0,0 1 16 0,4-12 0 16,1-6 224-16,2-6 48 0,4-6 16 0,0 1 0 15,-6 11-320-15,2 2-64 0,2 10-16 0,-3 4 0 0,-4 7-704 0,3 2-144 16,0 3-128-16,-3 1 192 16,7 6-192-16,-3-1 0 0,1 1 0 0,2 3-176 15,-2 2-656-15,-2 3-128 0,4-3-16 0,-21 32-14112 0</inkml:trace>
  <inkml:trace contextRef="#ctx0" brushRef="#br0" timeOffset="1280.95">26734 15477 16575 0,'-3'9'1472'0,"3"-2"-1168"0,0 0-304 0,0-5 0 16,0 1 576-16,0 6 48 0,-4 3 16 0,3 11 0 15,-6 8-320-15,1 5-64 0,1 6-16 0,-2 0 0 16,-1 7 336-16,2 1 80 0,1 4 16 0,0 2 0 15,1 0-32-15,1 0-16 0,-1-2 0 0,3-2 0 16,-3 5-384-16,2-3-80 0,-1-1-16 0,-2-10 0 16,1-3-144-16,-1-2 0 0,-2-6-160 0,2-6 160 0,0-7-144 15,1-2 144-15,-1-4-128 0,1-8 128 16,1 2 0-16,1-5-160 16,-1 1 160-16,1-6 0 0,4-6-208 0,1 0 64 0,1-5 16 0,3-8 0 0,1-5 128 0,5-4 0 15,-1-7 0-15,2-2 0 0,3-7 0 0,1-4 0 16,4-5 0-16,-3-6 128 15,6 1 32-15,-3-11 16 0,5-2 0 0,-5-10 0 16,4-1 416-16,0-1 96 0,-3 1 16 0,3 13 0 0,-3 6 0 0,3 11 0 16,-5 9 0-16,2 8 0 0,-6 7-448 0,0 11-64 15,1 5-32-15,-4 4 0 16,-2 8 96-16,-2 3 0 0,3 5 16 0,-5 2 0 0,1 3 176 16,-2 6 48-16,0 2 0 0,-2 1 0 15,-1 3-176-15,-1 4-16 0,-3 1-16 0,-3 0 0 16,-2 0-288-16,-6 2 0 0,1-1 0 0,-4 2 0 15,-4-2 0-15,-4 1 0 0,-3-1 0 0,-1-4 0 16,0-1 128-16,-2-4-128 0,0-3 0 0,2-4 0 16,0-5 0-16,1 2 0 0,3-9 0 0,3 0 0 15,-2 0-656-15,7-5-48 0,2-1 0 16,3-2-8944-16,4-1-1792 0</inkml:trace>
  <inkml:trace contextRef="#ctx0" brushRef="#br0" timeOffset="1725.5">27440 15468 13823 0,'-3'9'1216'0,"-3"-4"-960"0,5-3-256 0,1-4 0 16,0-1 1472-16,0 3 240 16,-2 0 48-16,-3 0 16 0,1-2-1200 0,-5-5-224 0,1 2-48 0,-3-4-16 15,3-3-288-15,-3 3 0 0,2 4-128 0,-1 0 128 16,1 1 0-16,-3 8 0 0,2 1 0 0,1 4 0 15,0 3 288-15,0 2 48 0,1 3 16 0,-1 3 0 16,4 2 608-16,1-1 112 0,1 9 16 0,3-4 16 16,3 2-528-16,-3-2-96 0,4 2-32 0,-2-4 0 15,5 0-448-15,-2-3 0 0,3 0 0 0,1-3 0 16,2-4 0-16,-1-6 0 0,4-2 0 0,0-1-160 0,3-4 160 16,-3-2 0-16,4-4 0 0,-1-4 0 15,1-5 0-15,-1 0 0 0,0-7 0 0,1 0-128 16,-4-7 128-16,0 0 0 0,0-1 0 0,-2-1 0 15,0-1 0-15,-3-1 0 0,-2 3 0 0,0-2 0 16,-5 4 0-16,-1 0 0 0,4 6 0 0,-5 1 0 16,2 7 0-16,0 4 0 0,3 5 0 0,-5 6 0 0,4 2 0 0,1 4 0 15,0 6 0-15,-1 4 0 0,1 3 0 0,-2 5 144 16,3 2-144-16,-3 3 0 0,4-2 208 0,2 1-64 0,-2-2-16 0,1-5 0 16,3-6 64-16,1 0 0 0,-3-4 0 0,3-5 0 31,2 1-784-31,3-7-160 0,1-2-16 0,-1-5-16 15,2 1-1840-15,-1-3-352 0</inkml:trace>
  <inkml:trace contextRef="#ctx0" brushRef="#br0" timeOffset="2075.92">27986 15402 6447 0,'-2'14'272'0,"2"-3"80"0,-5 4-352 0,5-4 0 0,-4-3 0 0,4 1 0 0,-3 3 1424 0,1 8 224 16,-2 14 32-16,-4 10 16 0,2 5 256 0,-2-1 48 15,1 1 16-15,2-9 0 0,-1-5-400 0,3-4-80 16,1-4 0-16,2-3-16 0,0-5-976 0,0-5-192 16,2-5-32-16,-2-1-16 0,3-4-512 0,-3-4-112 15,0 3 0-15,0-6-16 16,-3-1-320-16,1-4-64 0,0-1-16 0,1-5 0 0,-3-3 272 0,1-1 48 16,1 1 16-16,-2-6 0 0,3-3 400 0,-3-2 0 15,4-1 0-15,0-3 0 0,0 1 208 0,0-4 80 16,4-2 16-16,-3-1 0 0,6-2 576 0,0-3 112 15,4-6 32-15,3 4 0 0,0-3-80 0,3 8-16 0,1 9 0 0,-1 1 0 16,0 13-352 0,3 1-80-16,0 8-16 0,-2 1 0 0,-1 7-32 0,-1 0 0 15,0 0 0-15,1 3 0 0,1 2 0 0,-1-1 0 0,2 1 0 0,2 0 0 16,-4-1-448-16,6-1-288 0,-2-1 32 0,3 2 16 31,3-1-2256-31,-1-1-448 0</inkml:trace>
  <inkml:trace contextRef="#ctx0" brushRef="#br0" timeOffset="3251.71">28818 15237 911 0,'0'-2'0'0,"-3"-1"0"0,1-1 0 0,-3 4 0 0,2 0 1824 0,-3 0 288 15,-1-2 48-15,-3 2 16 0,-8 2 864 0,-8-2 176 16,-5 7 48-16,0 2 0 0,1 1-944 0,0 6-176 16,6 0-32-16,-2 1-16 0,3 6-752 0,2-3-128 15,-1 7-48-15,1 0 0 0,2 3-448 0,1 1-80 16,4 4-32-16,2-3 0 0,0 2-288 0,1 3-48 15,4-4-16-15,2-5 0 0,2 3-256 0,1-6 128 16,2-3-128-16,2-4 0 16,1-4 0-16,2-6 0 0,4 1 0 0,3-9-144 15,-3 0-752-15,5-3-160 0,3-6-32 0,-3 2 0 32,2-3-256-32,0-4-64 0,5-4-16 0,-4-4 0 15,0-1 784-15,3-3 144 0,0-4 48 0,-2-1 0 0,-1-1 448 0,1 5 0 0,-1-6 0 0,-3 1 0 16,0 1 128-16,-2-1-128 0,-1 3 144 0,1 3-144 15,-3 0 704-15,-6 3 32 0,2 9 16 0,-1 4 0 16,1 3 128-16,-5 10 16 0,0 2 16 0,0 7 0 0,-3 2-192 0,1 9-32 0,2 0-16 0,0 8 0 31,0-1-32-31,0 1-16 0,0 2 0 0,5 0 0 16,-3 2-416-16,1 0-80 0,4 0 0 0,0-7-128 0,0-2 0 0,4-4 0 16,1-4 0-16,0-1 0 15,5-8-752-15,3-4-96 0,1-5-32 16,1-5 0-16,-1-6-1120 0,-2-4-240 0,2-3-32 15,2-4-16-15,-6 3-544 0,1-8-112 0,-3-2-32 0,1 3 0 16,-2-6 1264-16,-2 1 256 0,-1 3 48 0,1-1 16 0,-3 1 1168 0,-1-2 224 16,1-1 0-16,0-1 0 0,-1 3 816 0,-2 1 48 15,2-2 16-15,-4 4 0 0,1 5 736 0,-5 4 160 16,4 3 16-16,-4 12 16 0,0 4-384 0,-4 7-80 16,4 6 0-16,-3 4-16 0,1 11 0 0,-2 1 0 15,-1 1 0-15,2 4 0 0,-3 6-288 0,-1 2-48 16,6 3-16-16,-6-4 0 0,5 1-528 0,2-4-128 15,0 0 0-15,0-11-16 0,0-2-304 0,2-5 0 16,-1-3 0-16,5-6 0 16,-6-1-544-16,3-3-64 0,2-4-16 0,-5-5 0 15,6 0-1296-15,-1-4-272 0,-2-1-48 0,3 0-16 16,-3-7 448-16,2 1 80 0,2-6 32 0,2-4 0 0,0 2 1184 0,-1-6 256 0,1 3 32 0,2-4 16 16,1-1 208-16,-5 0 0 0,3-3 0 0,1 2 0 15,1-2 608-15,-3-4 16 0,5 1 0 0,-2-6 0 0,2-1 576 0,0 0 112 16,3 2 32-16,0 6 0 0,1 6-256 0,-1 12-64 15,-3 6 0-15,-2 8 0 16,-1 8-656-16,-4 6-144 0,-2 4-32 0,-3 8 0 0,0 5 384 0,-2 4 64 16,0 5 0-16,-4 0 16 0,1 4-176 0,-3 3-32 15,1-2-16-15,-2-1 0 0,2 1-432 0,-4-5 0 16,4-5-144-16,0 0 144 16,1-4-880-16,-1-1-64 15,3-8-16-15,1-3 0 0,2-6-1456 0,1-5-288 0,3-1-64 0,-3-7-16 16,5-3-544-16,-2-6-128 0,7-3 0 15,-3-6-16-15,5-1 2192 0,-2-10 432 0,7-3 80 16,2 1 32-16,-21 31 736 0,40-73 256 0,-22 36 0 0,-4-3 0 16,0 2 896-16,0 1 192 0,-4-1 16 0,4-4 16 0,-3-5 544 15,1-2 128-15,-2 1 0 0,1 7 16 0,-1 3-80 0,-3 14 0 16,0 6-16-16,-3 10 0 0,-1 8-896 0,-3 7-176 16,0 5-48-16,0 10 0 0,0 5 16 0,-3 4 0 15,-3 4 0-15,3 3 0 0,1-3-272 0,0 1-48 16,1 5-16-16,2-1 0 0,1 3-528 0,3-5 0 15,-3-1 0-15,5-2-144 16,2-6-832-16,-1-4-176 0,6-1-16 0,-1-5-16 16,4-5-80-16,2-5-16 0,2 0 0 0,2-6 0 15,-1-3 464-15,5-3 96 0,-27 3 16 0,0 0 0 0,0 0 192 0,97-49 64 16,-97 49 0-16,0 0 0 0,70-61 448 0,-70 61 0 0,0 0 128 0,59-75-128 0,-38 47 1088 16,-7 2 96-16,0 4 32 0,-2-5 0 0,0 5 128 0,-7-4 48 15,1-1 0-15,-3 1 0 0,-6 4-352 16,-4-4-64-16,-2 5-16 0,-3-2 0 0,-2 0 112 0,-4 4 16 15,1 4 0-15,0 6 0 0,-6 4-176 0,6 5-16 16,-6 5-16-16,2 7 0 16,4 2-400-16,-4 9-80 0,1 3-16 0,3 0 0 0,3 5-192 0,2 2-64 0,1 4 0 0,4 1 0 15,4 2-128-15,1-3 192 0,6 1-192 0,1-3 192 16,4-2-192-16,-1-2 0 0,6-1 0 16,0-7 0-16,7-1 0 0,2-4 0 0,6-6 0 15,5-7 0-15,-34-5 0 0,0 0 0 16,127-17 0-16,-127 17 0 15,96-37-1024-15,-96 37-192 0,90-49-48 0,-90 49 0 16,86-55-1968-16,-86 55-400 0,75-63-80 0,-75 63-8176 16</inkml:trace>
  <inkml:trace contextRef="#ctx0" brushRef="#br0" timeOffset="3496.68">30772 14218 7359 0,'-5'-4'656'0,"1"-1"-528"16,4 5-128-16,0 0 0 0,0 4 2784 0,0-3 528 15,-3 3 96-15,-2-1 32 0,-1 8-304 0,-1 1-48 16,-1 9-16-16,-1 3 0 0,2 6-1616 0,-4 1-336 16,1 9-64-16,1 4-16 0,1 3 80 0,-1 3 16 15,0 8 0-15,0 1 0 0,6 6-304 0,1 1-64 16,2 0-16-16,0-2 0 0,0-1-480 0,2-2-80 16,1 0-32-16,1-2 0 0,-2-3-160 0,1-2 0 15,1 3 0-15,1-4 0 16,-2-1 0-16,-3-7 0 0,2-1-224 0,-2-6 80 15,0-5-1008-15,0-3-208 0,-2-4-48 0,-1-7-15632 0</inkml:trace>
  <inkml:trace contextRef="#ctx0" brushRef="#br0" timeOffset="3876.41">30275 15096 28559 0,'9'-14'1264'0,"0"2"272"0,-1 3-1232 0,1 4-304 0,-2 3 0 0,-2 2 0 0,8 0 928 0,0 2 128 16,10-2 32-16,9 5 0 0,6 5-304 0,-3 4-48 0,-2 0-16 16,2 4 0-16,0-4-464 0,3-1-112 15,7 3-16-15,2-5 0 0,7-3-128 0,-54-8 0 16,119 9 0-16,-119-9 0 0,110-9 0 0,-110 9 0 16,94-22-144-16,-94 22 144 15,0 0-688-15,106-44-80 0,-106 44 0 0,0 0-16 16,0 0-496-16,78-68-80 0,-67 51-32 0,-4-1 0 15,-6 3 624-15,-1-1 112 0,-1 0 16 0,-8 2 16 0,0 0 320 16,-6 2 64-16,-1 0 16 0,-5-2 0 0,-2 4 224 0,-1-3 0 16,0 5 0-16,-1-1 0 0,3 6 896 0,2 4 112 0,-2 5 16 15,1 4 16-15,0 11 400 0,-3 2 80 0,3 11 16 0,-9 12 0 16,4 2-640-16,-2 5-112 0,0 4-16 0,4 4-16 16,1 0-160-16,9-2-16 0,0 1-16 0,11-6 0 15,3-6-112-15,3-1-32 0,8-10 0 0,3-2 0 16,6-7-416-16,7-4 0 0,4-5 128 0,4-5-128 31,0-5-944-31,1-6-208 0,-1 2-64 0,-35-5-9920 0,0 0-2000 0</inkml:trace>
  <inkml:trace contextRef="#ctx0" brushRef="#br0" timeOffset="4254.59">31486 15050 24879 0,'-14'14'1088'0,"7"0"256"0,2-5-1088 0,2 0-256 16,3-1 0-16,0-2 0 0,-2 2 512 0,0 5 32 16,1 13 16-16,-5 5 0 0,-1 4-560 0,2 3 0 15,0-1 0-15,1-2 0 0,4-4 0 0,-3 0 0 16,6-1 0-16,-3-4 0 0,4 2-224 0,1-5 0 16,-1 3 0-16,1-2 0 15,-2-1-368-15,-1-4-80 0,2-2-16 0,-4-1 0 0,0-2 512 0,-6-4 176 16,3-1 0-16,-2-2-144 0,-4-5-32 0,5-2 0 0,-1 0 0 0,0-6 0 31,1-2-208-31,1-4-32 0,1-4-16 0,2-3 0 0,2-4 432 0,1-3 0 0,1-2 0 0,3-7 0 16,2 0 1152-16,3-8 176 0,-2-8 16 0,6-6 16 15,-2-8 640-15,3-1 128 0,3-5 32 0,0 5 0 16,1 12-896-16,-3 10-176 0,-1 13-48 0,-6 10 0 16,1 9-784-16,-3 6-256 0,-4 3 160 0,-2 6-160 15,2-3 320-15,-1 6-32 0,1 2 0 0,4-1 0 16,1 2-160-16,1 2-128 0,3-3 192 0,0 1-192 31,3 0-384-31,1-1-176 0,1 1-32 0,2 0-10672 0,0-4-2144 0</inkml:trace>
  <inkml:trace contextRef="#ctx0" brushRef="#br0" timeOffset="4554.85">32258 14953 23039 0,'-17'5'2048'0,"5"-1"-1648"15,3-3-400-15,6-1 0 0,1 0 1792 0,-7 0 256 16,-8 7 64-16,-9-1 16 0,-6 2-1264 0,-6 3-256 0,5 1-48 0,3 0-16 16,4 2-544-16,7 0 0 15,1 0 0-15,3 3 0 0,4 1-128 0,2-1 128 0,4 4-208 0,2 2 80 16,3-1-16-16,0 3 0 0,8-3 0 0,1 1 0 16,0 0 144-16,5-3 0 0,3 0 0 0,4 2 0 15,-5-4 0-15,8-1 0 0,2 6 0 0,6-4 0 16,-1 0-720-16,-1-1-112 15,1 2-32-15,-5 0 0 0,-3 0 336 16,-6 0 64-16,-3 4 16 0,-10-5 0 0,-4 4 768 0,-4 1 144 0,-8-5 48 0,-2 4 0 16,0-2 1120-16,-8-4 224 0,-5 1 64 0,-2-8 0 15,1 2-624-15,-7-8-112 0,0-4-32 0,4-7-12384 32,-1 2-2480-32</inkml:trace>
  <inkml:trace contextRef="#ctx0" brushRef="#br0" timeOffset="32717.86">26562 16480 4607 0,'5'-5'400'0,"0"0"-400"0,-1 1 0 0,-4 4 0 15,5 0 768-15,-1-3 64 0,1-2 0 0,5-4 16 0,6-1-368 0,1-3-80 16,1 1-16-16,-3-2 0 0,3 6-256 0,-2-1-128 15,-3 0 128-15,5-1-128 0,-4-3 608 0,2 1 32 16,-3 2 16-16,1-2 0 0,-1 1 176 0,-6-1 16 16,0 0 16-16,-2 3 0 0,0 0 32 0,-2 1 0 15,1 2 0-15,-2 1 0 0,5 2 112 0,-2-1 16 16,-2-1 16-16,6 5 0 0,0-2-448 0,0 4-80 16,1-2-32-16,2 4 0 0,-3 1-208 0,1 0-32 15,3-2-16-15,-3 6 0 0,0 0 208 0,1 0 32 16,1-1 16-16,-1 3 0 0,1-1-32 0,0-1 0 15,2 0 0-15,-2-2 0 0,4 0-240 0,-1-2-48 0,5 0-16 16,1-2 0-16,-4 3 176 0,6-3 16 16,3-1 16-16,0 0 0 0,0-1 160 0,5-1 16 15,-3 0 16-15,5 0 0 0,4 0-192 0,-2 0-32 0,1-1-16 0,3 1 0 16,3 0-160-16,-1-2-16 0,-4 0-128 0,3-1 192 16,-2-3-192-16,3 3 0 0,-1-2 0 0,0 0 0 15,0 1 0-15,0 1 0 0,2-3 0 0,-1 3 0 16,7-2 0-16,-5 1 0 0,6 2 0 0,-4 2 0 15,2 0 192-15,-3 2 32 0,1 0 16 0,-1 3 0 16,-3-1 96-16,3-3 32 0,0 5 0 0,-1-3 0 16,-3 1-224-16,6-4-144 0,1 0 192 0,1-4-192 0,5 1 0 0,1-4 0 15,1 0 0-15,-1-2 0 0,-1 4 128 16,-4-2-128-16,-1 2 0 0,1-1 0 0,-4 1 0 0,2-2 0 16,-1 5 0-16,1-5 0 0,-5 2 208 0,5 2-16 15,0-3 0-15,3 3 0 0,3-2-64 0,-5 0 0 16,5-1-128-16,-5-1 192 0,-2 4-192 0,-3-2 128 15,1-1-128-15,-1 3 0 0,-2-2 224 0,2-1-48 16,1-1-16-16,1-1 0 0,0 1 80 16,2-2 16-16,2-1 0 0,0-1 0 0,-2 2-64 0,2-3-16 15,0 2 0-15,-6-2 0 0,4 1-176 0,0-1 0 0,-1 0 0 16,1 3 0-16,-4 0 176 0,2 2-48 16,2-1-128-16,-1 1 192 0,1 2-48 0,-2-2-16 0,4 0 0 0,-5 0 0 15,-3-2-128-15,1 0 128 0,-2 2-128 0,0-3 128 16,4 1-128-16,-4-1 0 0,5 1 144 0,-3 0-144 15,-2 1 128-15,2 2-128 16,0 1 128-16,0 2-128 0,-1-1 0 0,0 1 128 16,-1 1-128-16,-4-5 0 0,3 2 0 0,-8 1 0 0,0-1 0 0,1 1 0 15,-1-1 0-15,2 4 0 16,-2-3 0-16,1 1 128 0,3 1-128 0,0-2 144 0,-1 4-144 0,3 0 160 16,0 0-160-16,1 0 0 0,0 0 0 15,-1 0 0-15,-1 0 0 0,3 4 0 0,-4-4 0 16,-1-4 0-16,0 4 0 0,-3-3 0 0,2 1 0 0,-5-5 0 15,2 5 0-15,-4-3 0 0,0-2 0 0,-2 5 0 0,1-1 0 0,-3 0 0 16,-4 3 0-16,-1 0 0 16,2 0 0-16,-1 3 0 0,-1 0 0 0,1-1 0 0,-1 2 0 15,2-1 0-15,0-1 0 0,4 3 0 0,0-1 0 0,-6 1 0 16,6-2 0-16,-6 3 0 0,2-3 0 0,-1-3 0 16,-3 5 0-16,-1-5 0 0,-1 4-192 0,-3-3 16 15,-1-1 16-15,-4 2 0 16,-2 0-1248-16,1 3-256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4:27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19628 13896 2751 0,'-9'3'256'0,"4"-1"-256"0,-2 1 0 0,5-3 0 15,2 0 512-15,0 0 64 0,0 4 16 0,-3-4 0 16,3 2-80-16,0-2-32 16,0 0 0-16,3 0 0 0,-1-2-480 0,2-2 0 0,-1-1 0 0,-1-2-160 15,0 2 160-15,-2 3 0 16,0 0-144-16,-2-3 144 0,0 5 0 0,-3-2 0 0,1 1-144 0,-1 1 144 0,2 0 192 0,-6 1 80 16,4 1 32-16,-2-2 0 0,2 5 784 0,-1-3 176 15,3 0 16-15,-1 3 16 0,3-5-304 0,1 4-64 16,-4-4-16-16,4 0 0 15,0 0-592-15,0 0-112 0,4 3-16 0,-4-3-16 16,1 0-176-16,3 2 0 0,-1-2 0 0,3 0-176 16,-3 0 368-16,2 3 80 0,4-3 16 0,-5 0 0 15,4 0 208-15,1 0 32 0,0 0 16 0,1 0 0 16,2 0-176-16,-3 0-48 0,1 0 0 0,3 0 0 0,-3 0 128 0,2 4 0 0,2-2 16 0,2-2 0 16,0 0-16-16,1 0-16 15,4 0 0-15,2-2 0 16,1-2-112-16,-24 4-32 0,0 0 0 0,85-17 0 15,-85 17-288-15,65-17 0 0,-34 8 0 0,1-2 0 16,1-1 0-16,-4 0 0 0,3 2 0 0,-3-3 0 0,-1 5 0 0,-2-1-144 16,-26 9 144-16,0 0-128 15,79-9 128-15,-79 9 0 0,0 0 0 0,0 0 0 16,87 0 0-16,-87 0 0 0,0 0 0 0,0 0 0 16,0 0 0-16,97 18 0 0,-77-15 0 0,-3-1 0 15,4 0 160-15,-4-1-32 0,3-1-128 0,-3 0 192 0,0 0 256 16,1 0 64-16,-1-1 0 0,-5-1 0 0,2 0-288 0,0-1-48 15,-1 1-16-15,-5-2 0 0,3 1 32 0,-4 3 16 16,0 0 0-16,0-2 0 0,1 0 80 0,-2 2 16 16,-3 0 0-16,2 0 0 0,-5 0 192 0,4 0 32 15,1 0 16-15,-3 2 0 0,1-2-128 0,1 0-32 16,1 0 0-16,-2 0 0 0,3-2-384 0,-1 1 0 16,-2-3 128-16,1 4-128 0,-2-5 0 0,-1 5 0 15,-1-4 0-15,-1 3 0 0,-1-3 0 0,-2 1 0 16,-1 1 0-16,0-1 0 0,-2-1 0 0,-2 2 0 0,-1-1 0 15,-2 1 0-15,-2 2 0 0,-2 0 0 0,-1 2 0 16,1-2 0-16,-7 5 0 0,2-1 0 16,-1 1 0-16,-5-2 0 0,5 2-128 0,1-1 128 0,-2 5 0 0,1-4 0 15,1 0 0-15,0-1 0 0,2 1 0 0,1-2 0 16,1 3 0-16,-1-3 0 0,1 4 0 0,0-2 0 16,3 0-144-16,1 1 144 0,-1-3 0 0,4 2 0 15,1 2 0-15,-1-1 0 0,3-1 0 0,0-2 0 16,2 3 704-16,1-3 256 0,2 0 64 0,-1 3 0 15,3-3-832-15,3-1-192 0,-1 3 0 0,5-5 0 16,4 4-832 0,4-8-176-16,4 4-16 0,4-5-16 0,-23 5 848 0,0 0 192 0,99-19 0 0,-99 19 0 0,84-25 0 0,-84 25 0 15,91-24 0-15,-91 24 0 0,78-26 0 0,-43 10 0 16,-4 6 0-16,-1-2 0 16,-2 3 0-16,-7 0 0 0,1 4 0 0,-4 1 0 0,-1 4-144 0,-3 0 144 15,0 6 0-15,-5-3-144 16,-2 2-576-16,-2 2-112 0,-2 4-32 0,3 1-12048 0</inkml:trace>
  <inkml:trace contextRef="#ctx0" brushRef="#br0" timeOffset="2387.36">9363 10954 2751 0,'-2'-4'256'0,"2"1"-256"0,2-2 0 0,1 3 0 0,-3-2 576 0,4-1 80 16,-3-7 16-16,6-2 0 0,-2-7-304 0,4-1-64 15,-4 1-16-15,-1 3 0 0,-4 3-288 0,-4 2 0 16,-1 1 0-16,-9 7-144 0,2 1 144 0,-11 4 0 16,1 4 0-16,-4 5 0 0,-1 3 400 0,-4 2 64 15,1 3 16-15,3-3 0 16,0 7 608-16,1-2 128 0,4 2 32 0,1-2 0 0,2-1-368 0,1 3-80 15,1-2-16-15,-1-2 0 0,1 4-592 0,-1-2-192 16,1 6 128-16,-4-3-128 16,2 1 0-16,-2 5 0 0,-2-2-176 0,1 3 176 0,1-1-192 0,-2 2 64 15,0 1 128-15,-3 4-208 0,5 0 208 0,-1 0 128 0,3 1 0 0,1 3-128 16,2-4 592-16,3 1 16 0,2 1 0 0,1-2 0 16,4-1 96-16,1 1 32 15,5-3 0-15,0-1 0 0,0-5-320 0,5 5-64 16,4-1-16-16,3 0 0 0,1-3-16 0,6 5 0 0,-2-6 0 0,4 5 0 15,3-1 80-15,6-2 16 0,-30-28 0 0,66 57 0 16,-66-57 16-16,70 61 0 0,-70-61 0 0,80 54 0 16,-80-54-80-16,0 0-16 0,110 70 0 0,-110-70 0 15,0 0 16-15,106 43 0 16,-106-43 0-16,0 0 0 0,117 27-64 0,-117-27-16 0,99 8 0 0,-99-8 0 0,115 0-96 0,-115 0-32 16,124-12 0-16,-124 12 0 15,124-23-144-15,-124 23 128 0,111-26-128 0,-111 26 128 0,101-21-128 0,-101 21 0 16,101-15 0-16,-101 15 0 15,98-9 0-15,-98 9 0 0,96-4 0 0,-96 4 0 16,0 0 0-16,115 6 0 0,-115-6 0 0,0 0 0 0,96 3 0 0,-96-3 0 16,0 0 0-16,89-9 0 15,-58 1 0-15,-5-3 0 0,0-1 0 0,0-5 0 16,-3-4 0-16,0-7 0 0,-1-7 0 0,-1-5 0 16,-3 0 0-16,-1-9 192 0,-6-6-64 0,-4-3 0 0,-7 1 16 15,-9-4 0-15,-5 3 0 0,-7-1 0 0,0 1-144 16,-5 1 0-16,-2 1 0 0,-7 4 0 0,-1 3 0 0,1 4 0 0,-5 1 0 0,7 8 0 31,5-3 0-31,-2 5 0 0,6-1 0 0,3-5 0 0,-2 3 0 0,6-3 128 16,-1-2-128-16,3-3 128 0,1 0-128 0,0-2 0 15,-6-2 0-15,0 5 0 0,-7 4 0 0,-4 5 0 16,-4 9 0-16,-5 2 0 0,-3 3-320 0,-3 7 48 0,-6 5 16 16,-6 2 0-1,-3 11-144-15,-1-1-32 0,-4 3 0 0,-1 2 0 0,-6 1 176 0,0-4 16 16,0 7 16-16,10-3 0 15,6 0-528-15,9 1-96 0,8-1-32 0,11-2-10272 16</inkml:trace>
  <inkml:trace contextRef="#ctx0" brushRef="#br0" timeOffset="6634.5">13916 13040 1839 0,'-5'0'160'0,"1"-1"-160"16,2 1 0-16,2 0 0 0,-3 0 432 0,-1 0 48 0,-2 1 16 0,-7-1 0 16,-6 4-80-16,0-2-16 15,0 1 0-15,-2 2 0 0,2 4 32 0,1-2 0 0,1-2 0 0,-2 0 0 16,1 1 112-16,1-3 32 0,5 1 0 0,-6-1 0 16,4-1-64-16,-3 3 0 15,3-1 0-15,-4-1 0 0,-2 2-256 0,-1 1-64 0,2-3-16 0,-4 6 0 0,-3-4-176 0,0 7 0 31,-1 0 0-31,1 2 0 0,0 0 0 0,-5 7 0 0,-1-2 0 0,3 4 0 0,1-2 0 0,-2 1 0 16,4 3 0-16,2-6 0 16,-1 4 256-16,3-1 64 15,3-1 0-15,1-3 16 0,1-4 32 0,3 1 0 0,2 1 0 0,3-4 0 16,0 2 80-16,-1 2 32 0,6-6 0 0,-3 4 0 0,5-2-224 0,-1 2-64 16,1 0 0-16,2-2 0 0,2 6-192 0,-2-1 0 15,3 1 0-15,-1 4 0 0,2-1 0 0,-1 2 0 16,-3-1 0-16,0 5 0 15,0 0 0-15,0 1 0 0,-3 0 0 0,1 0 0 0,0-4 0 0,0-1 0 0,2 3 0 16,0-3 144-16,2-1 432 0,2-4 64 0,3-1 32 16,3 1 0-16,-1-4-32 0,3 3 0 0,2-3 0 0,3-2 0 15,3-3-160-15,0 3-32 0,1-3-16 0,2 0 0 16,0-1-432-16,-2-1 0 0,1 2 128 0,1 0-128 16,3-1 0-16,0 4 0 15,-3-3 0-15,3 5 0 0,-3-2 0 0,-1 1 0 0,-1 0 0 0,2 1 0 16,-2 0 0-16,1 0 0 15,1 4 0-15,3-6 0 0,0 5 0 0,0 1 0 0,6-4 128 0,-32-14-128 16,0 0 496-16,106 26 16 16,-106-26 0-16,0 0 0 0,120 0-144 0,-120 0-32 15,0 0 0-15,128-26 0 0,-128 26-176 0,0 0-32 0,132-28-128 0,-132 28 192 16,0 0-192-16,122-16 0 0,-122 16 0 0,0 0 0 16,115 0 0-16,-115 0 0 0,0 0 0 0,0 0-160 15,120 23 160-15,-97-15 0 16,1 1 0-16,-6 2 0 0,4-4 0 0,-2 5 0 15,0-4 0-15,3-2 0 0,0 1 192 0,1-6-16 16,4 3-16-16,2-4 0 0,-2-4 384 0,1 3 80 16,-29 1 16-16,0 0 0 0,106-40-320 0,-65 13-48 15,-1-6-16-15,3-3 0 0,-3-8-256 0,0-5 0 16,-1 1 0-16,-6-5 0 0,0 1 0 0,-10 3-144 0,-1-1 144 16,-4 3 0-16,-4 3 0 0,-2 3 0 0,-2-1 0 0,-1 2 0 15,-2 0 0-15,-2 0-160 0,0 3 160 0,2-1 0 16,-5 6 0-16,2 1 0 0,-1 1 0 0,-3 4 0 15,2 0 0-15,-4 7 0 0,2-2 0 0,-3 7 0 16,-3 0 0-16,3 2 0 0,-2 2 0 0,-4 3 0 16,2 1 0-16,-3 3 0 0,1-1 0 0,-3-1 0 15,1 2 0-15,-3 1 0 0,2-2 0 0,-2 3 0 16,2-3 0-16,-2 1 0 0,-3 3 0 0,3-5 0 16,-2 5 0-16,2-6 0 0,-7 3 128 0,2-6-128 0,-4 4 272 15,2-4 16-15,-5 2 0 0,0-1 0 16,-5-3-288-16,-1-1 0 0,-3 3 128 0,4-5-128 0,-4 6 304 0,4-1 0 15,-1-2 0-15,-1-1 0 0,0 0 80 0,-2 2 0 16,4-3 16-16,0 5 0 0,1-3-256 0,-1 1-144 16,-1-1 160-16,-3 3-160 0,1 2 0 0,-12-1 0 15,3 2 0-15,-6 2 0 0,2 1 0 0,-2 2 0 16,0 0 0-16,1 2 0 0,-1 1 0 0,-4 2-128 16,5-1 128-16,-5-1 0 0,8-1 0 0,-4 2 0 15,-3-4 0-15,3 0 0 0,-3-4 0 0,0-1-160 16,6-4 160-16,-1 0-128 15,11 1-960-15,-1-4-192 0,7-2-48 0,4 0-12064 0</inkml:trace>
  <inkml:trace contextRef="#ctx0" brushRef="#br0" timeOffset="8466.56">16878 11621 2751 0,'-17'-9'256'0,"8"4"-256"0,0 0 0 0,2 1 0 15,6 1 144-15,1 1-16 0,-4-1 0 0,1-6 0 16,-2 0 272-16,-1-5 48 0,-1-3 16 0,2 3 0 15,0 0-464-15,0 2 0 0,-2 0 0 0,0 6 0 16,-4 1-128-16,1 2 128 0,1-1 0 0,-5 4 0 16,-2 4 0-16,-1-1 0 0,1 2 0 0,-1 1 0 0,0 2 0 0,-1 4 192 15,1 2-16-15,-4 0-16 0,2 2 496 0,1 1 112 16,1 3 0-16,-4 0 16 0,2 0-32 0,-2 6-16 16,2 0 0-16,-6 3 0 0,6 3-64 0,-5 3-16 15,4 1 0-15,-2 11 0 0,1 4-400 0,2 1-96 16,1 6-16-16,3 2 0 0,6-2 288 0,2 1 48 15,7 0 16-15,2 1 0 0,3-3 464 0,4-1 80 16,6-2 32-16,3 3 0 0,4 4-368 0,-1-3-80 16,2 4-16-16,0-4 0 0,3 3-448 0,-4-4-160 0,5 1 0 15,-7-6 144-15,3-3-144 0,-4-9 0 0,2-9 0 0,-2 1 0 16,2-5 0-16,2-4 0 16,3-5 176-16,0-1-176 0,-26-17 416 0,0 0-16 0,101 33 0 0,-101-33 0 15,0 0-96-15,107 16-32 0,-107-16 0 0,0 0 0 16,118 0-272-16,-118 0 128 0,0 0-128 0,132-12 0 15,-132 12 256-15,0 0-48 0,133-20-16 0,-133 20 0 16,0 0-192-16,120-24 0 0,-120 24 0 0,0 0 0 16,124-26 0-16,-124 26 0 0,89-25 128 0,-89 25-128 15,110-33 336-15,-110 33 32 0,123-40 0 0,-123 40 0 16,122-52-240-16,-122 52-128 0,103-63 160 0,-56 27-160 0,-3-3 0 16,-4 1 0-16,-9 2 0 0,-3-3 0 0,-5 1 0 0,-8 0 0 15,-4-1-144-15,-8-1 144 0,-4 5-256 0,-8-5 64 16,-3 0 0-16,-11-3 0 0,2 3 192 0,-5-4 0 15,-5-1 0-15,-4 1 0 0,0-4 416 0,-2-1 80 16,2-3 16-16,-5 1 0 0,2-1 192 0,1 0 64 16,-3-1 0-16,-3-6 0 15,-6-2-464-15,0-5-96 0,0-4-16 0,1 4 0 0,4 5-192 0,-3 4 0 16,2 13 0-16,-4 7 0 0,-3 8-128 0,3 6-80 0,-4 4-16 0,-1 3-8864 31,-1-1-1760-31</inkml:trace>
  <inkml:trace contextRef="#ctx0" brushRef="#br0" timeOffset="9380.73">12025 10609 4607 0,'-7'2'400'0,"2"-2"-400"0,2 0 0 0,1 0 0 0,2 3 256 0,0-1-48 16,-4 1 0-16,-6 3 0 0,1 1-208 0,-3 3 0 15,3 2 0-15,-3 6 0 0,2 1-416 0,-3 5 32 16,1 4 0-16,-4 3 0 15,1 3 384-15,-3 2 0 0,-1 11 0 0,-3 0 0 0,1 0 656 0,-2 5 224 16,2-1 32-16,2-4 16 0,-4-3 560 0,8 1 112 16,1-2 32-16,1 6 0 0,8-2-64 0,0-5-16 15,10 1 0-15,0 1 0 0,8-4-560 0,-1 4-112 16,5-1-32-16,2-1 0 0,1 2-576 0,0-1-112 16,1 1-32-16,2-3 0 0,-4 3-128 0,6 3 0 15,-3-2 0-15,4-1 0 0,2-4 192 0,2-2-32 0,-4-5-16 16,5 0 0-16,-1 0 160 0,1-3 16 15,1-4 16-15,-4-3 0 16,3-1 48-16,-31-22 0 0,0 0 0 0,99 27 0 0,-99-27 192 0,0 0 32 0,100-14 16 0,-67-5 0 16,-2-6 112-16,-3-1 32 0,2-9 0 0,-2-5 0 15,1 0-256-15,-3-9-64 16,0-3 0-16,1-5 0 0,0-1-224 0,3-8-48 16,1 0-16-16,-4-2 0 0,4 3-160 0,-3-1 160 0,5 0-160 0,-2 5 160 15,4 2-160-15,0-2 0 16,2 9 0-16,-3-1 0 0,1 3 0 0,-3 3 0 0,-10 3 0 0,-4 4 0 15,-6 0 0-15,-5 5 0 16,-5 4-176-16,-4-4 176 0,-5 4 0 0,-5-1 0 0,-7 6 0 0,-2-2 0 0,-9 2 0 0,-5 2 0 16,-1 5 0-16,-8 1 0 15,2 4 256-15,-5 0 16 0,0 4 16 0,2 0 0 16,5-3-32-16,-9 5-16 0,0-1 0 0,-3 2 0 0,3 0-64 0,0-2-16 16,1 1 0-16,-1-1 0 15,5 0-160-15,4-5-256 16,9 2 64-16,10-7 16 0,7-7-1456 0,14-9-288 0</inkml:trace>
  <inkml:trace contextRef="#ctx0" brushRef="#br0" timeOffset="18031.54">13384 13128 4351 0,'-17'1'0'15,"0"-1"0"-15,4 4 0 0,8-4 0 0,-4 5 128 16,-3-2 112-16,-12 3 16 0,-15 6 0 0,-6 2 320 0,-7 1 80 16,3 5 16-16,0 1 32 0,8-2-192 0,-1 3-32 15,7 3-16-15,-5 1 48 0,5-2-128 0,-2 2-32 16,2 4 0-16,4-7 0 0,7 3 80 0,6-4 16 15,8 1 0-15,1-2 32 0,6 0 176 0,3-5 48 16,3 4 0-16,2-2 0 0,4 1-416 0,1 2-80 16,1 0-16-16,-1 1 48 0,3 1-240 0,-5 0 0 15,1 3 0-15,0 3 0 0,-1-2 0 0,1 0-176 16,5 3 176-16,-14-30-128 0,0 0 128 0,58 82-128 16,-58-82 128-16,0 0 0 0,111 78 0 0,-111-78 0 15,99 49 128-15,-99-49 16 0,107 58 80 0,-107-58 16 16,99 57 0-16,-99-57 0 0,99 61 16 0,-99-61 0 0,103 54 0 0,-103-54 0 15,119 38-16-15,-50-27 0 0,6-4 0 0,0-6 0 16,0-6 256-16,0-3 48 0,-3-6 16 16,6-7 0-16,6-4-304 0,5-4-48 0,1 1-16 0,1-2 0 15,-8 4-192-15,-8 0 128 16,-7 3-128-16,-7 2 0 0,0 6 0 0,-7-1 0 0,2 2 0 0,-2 2 0 16,0 3 128-16,-3 1-128 0,-6-1 0 0,-1-2 144 15,-4 3-16-15,-4-1 0 0,3 0 0 0,-5 1 0 16,-1-1 0-16,2 0 0 0,-2-1 0 0,4-1 0 15,-6-3-128-15,4 4 0 0,-5-2 0 0,1-2 0 16,-5 0 192-16,-1-2 0 0,-1-1 0 0,-1 3 0 16,-1-4 224-16,-6-1 48 0,0-2 16 0,-4 4 0 15,-3-1 16-15,-7 1 0 0,-2-2 0 0,-7-2 0 16,-2 2-48-16,-9-6-16 0,-4 3 0 0,-4-1 0 16,-8-3-112-16,-2 0 0 0,-8 0-16 0,-1-6 0 0,-4 1 0 0,-7-4 0 15,-3-3 0-15,-5 0 0 0,-2-1 80 0,-6 3 0 16,-3-3 16-16,-5-1 0 0,5 2-80 15,-3 7 0-15,-3-4-16 0,1 12 0 0,-2 4-304 16,-6 3 0-16,-19 6-128 0,1-2-14080 16</inkml:trace>
  <inkml:trace contextRef="#ctx0" brushRef="#br0" timeOffset="58746.99">19999 12624 14735 0,'-10'5'1312'0,"1"-1"-1056"0,2-2-256 0,2 1 0 0,1-3-256 0,3 0-128 0,-5 0 0 0,-1 0-16 16,-3-3 976-16,-6 1 208 16,2-2 48-16,-3-3 0 0,3 0-672 0,-3-1-160 15,-1 1 0-15,4-2 0 0,-1 0 176 16,-3 1 0-16,-1 2 0 0,0 1 0 0,-2 0 528 0,3 1 96 0,1 1 32 0,3 1 0 15,-2 1 256-15,6 1 48 0,-2 0 16 16,1 1 0-16,3 1-384 0,-1-2-80 16,2 7-16-16,-2 0 0 0,0 2-480 0,1 3-192 0,-3 2 176 15,3 3-176 1,-1 1 0-16,-5 4 0 0,2 8 0 0,-2-2 0 16,0 3 0-16,2 2 0 0,-2 2 0 0,-4-2 0 0,4 5 160 15,2-1-16-15,-5 3 0 0,3-2 0 0,-2 6 368 0,2-1 80 16,0 3 16-16,0-1 0 0,-3-1-160 0,3-1-16 15,2 2-16-15,-2-6 0 0,0 4-16 0,3-3 0 16,1-1 0-16,1-1 0 0,2-3 80 0,2 0 16 16,3-1 0-16,2-2 0 0,0 1-256 0,6-2-48 15,-1 1-16-15,0-6 0 0,2 0-176 0,2-2 0 16,-1 1 0-16,1-1 0 0,2 0 0 0,-3-1 0 16,4 0 0-16,-1 3 0 0,1-4 0 0,0 1 0 15,6-2 0-15,-4 2 0 0,5-2 0 0,2-1 208 0,0 0-48 16,3-1-16-16,6-2 96 0,-1-1 16 0,3-2 0 0,-1-2 0 15,4-2-32-15,1 3 0 0,5-5 0 0,-41-8 0 16,90 13 64-16,-90-13 16 0,89 6 0 0,-89-6 0 16,84 7-16-16,-84-7 0 0,0 0 0 0,102 14 0 15,-72-8-96-15,1 1-32 0,-3 0 0 0,0-4 0 16,0 4-32-16,0-5 0 0,-2-2 0 0,-1 0 0 16,-1-2-128-16,0-5 192 0,2-2-192 0,-26 9 192 15,0 0-64-15,84-48 0 0,-84 48 0 0,0 0 0 16,98-75-128-16,-98 75 0 0,0 0 0 0,97-84 128 15,-97 84-128-15,0 0 0 0,84-75 0 0,-58 53 128 16,-2-1-128-16,3-2 0 0,-1 3 0 0,-2-1 128 0,-1 6-128 16,-1-6 0-16,5 6 0 0,-7-4 0 0,3-2 0 0,-4 6 0 15,2-1 0-15,-3-1 0 0,-1 2 0 0,1-1 128 16,-1 1-128-16,2-2 0 0,-1-2 0 0,-5 0 128 16,5 4-128-16,-4-3 0 0,2 0 0 0,-8 0 128 15,3 3-128-15,-3-4 0 0,-1 4 0 0,-1-1 0 16,-1 1 128-16,0-2-128 0,-1 1 0 0,-1-3 0 15,2-1 0-15,-1 3 0 0,-3-2 128 0,3 1-128 16,-1-4 128-16,-3 1-128 0,2 1 128 0,-2-4-128 0,0 5 128 0,0-2-128 16,4-3 0-16,-8 3 0 0,2 2 128 15,-1-1-128-15,-2 3 0 0,-4-2 0 0,2 2 0 0,-2 1 0 16,1 2 0-16,-3 3 0 0,-6 2 128 0,3 2-128 16,-4 2 0-16,-3-1 0 0,2 6 0 15,-2-2 0-15,0 1 0 0,2-2 0 0,2 1 0 0,-4-1 0 16,4-4 0-16,1 4 0 0,0-2 0 15,-1-2 0-15,1-4 0 0,-1 4 0 0,-1-5 0 0,1 2 0 16,-1-2 0-16,1 0 0 0,3 2 0 0,-7-2 0 16,4 0 0-16,-1 0 0 0,-1 2 0 0,2-2 0 15,-6-2 0-15,-1 6 0 0,1-3 0 0,-3 5 0 16,0-3 0-16,-2 3 0 0,-4-1 0 0,1 0 0 16,1-3 0-16,-1 3 0 0,0-1 0 0,1-2 0 0,-1 3 0 0,-1-3 0 15,1 3 128-15,1 0-128 0,-1 2 0 0,1 0 0 16,-1 4 0-16,0-2 0 0,1 5 0 0,2 0 0 15,2 0 0-15,0 0 0 0,-2 3 0 0,2-1 0 16,0 1 128-16,-6-3-128 0,1 7 0 16,-2 0 0-16,0 0 0 0,0 2 0 15,1 1 0-15,-3-1 0 0,4 5 0 0,0-2 0 0,5 0 0 0,-2-1 0 16,3 1 0-16,3 2 0 0,-1 0 0 0,-1-2 0 16,1 6 0-16,4-5 0 0,-2 5 0 0,3-2-144 0,4-1 144 0,-3 1-160 31,5-6-256-31,1 3-48 0,3-5-16 0,2-4-17856 15</inkml:trace>
  <inkml:trace contextRef="#ctx0" brushRef="#br0" timeOffset="60016.7">9272 8202 2751 0,'-11'0'256'0,"1"0"-256"16,1 0 0-16,1 2 0 0,2 1 960 0,-9 2 160 16,-11 4 32-16,-16 5 0 0,-7 7 256 0,-7 0 64 15,6 1 16-15,3-2 0 0,6-3-512 0,3-3-96 0,7-4-32 0,3 1 0 16,2-4-32-16,3-2-16 0,-1 0 0 0,1 0 0 15,4-1 64-15,1 1 16 0,1 4 0 0,0-2 0 16,3 2-80-16,-4-1-16 0,1 3 0 0,1 3 0 16,-1 7-272-16,-2 1-64 15,-1 10-16-15,1 2 0 0,-3 10-128 0,2 5-32 0,-1 6 0 0,2 5 0 16,-2 4-16-16,4 4 0 0,0 2 0 0,3 1 0 16,1 2 64-16,8-1 16 0,0-3 0 0,5-1 0 15,5-2-16-15,0 6 0 0,8-2 0 0,-3 1 0 16,6-1-128-16,1-4-16 0,1 0-16 0,4-2 0 15,6-4-160-15,5-8 0 0,4-3 144 0,6-9-144 16,3-7 0-16,9-5 0 0,12-7 0 0,8-6 0 16,8-6 128-16,-1-7 0 0,4-2 0 0,-86 0 0 0,163-12 128 15,-163 12 48-15,166-32 0 0,-166 32 0 0,179-50-80 0,-179 50-16 16,169-60 0-16,-169 60 0 0,152-69 128 0,-152 69 32 16,138-84 0-16,-138 84 0 0,141-103 160 0,-75 42 48 15,-5 1 0-15,-7-7 0 0,-10 1-192 0,-10-2-16 16,-7 4-16-16,-8-2 0 0,-7-1-192 0,-3-1-32 15,-4 1-128-15,-5-5 192 0,0 1-192 0,-4-4 0 16,-1 0 0-16,-4 0 0 0,-3 0 192 0,-2 0 0 0,0-3 0 16,-6-2 0-16,0-4 64 0,-2 4 0 0,-4-4 0 15,-8 6 0-15,-2 3-256 0,-9 7 128 0,-6 4-128 0,0 6 0 16,-1 8 0-16,0 6 0 0,-2 6 0 16,-2 10 0-16,-3 11 0 0,-6 8 176 0,3 11-176 0,-8 5 160 15,-7 7-160-15,-1 3 192 0,-1 2-192 0,3 6 192 16,1 1-336-16,-4 2-64 0,8-2-16 15,-2 0 0 1,5-7-1296-16,-2-7-256 0</inkml:trace>
  <inkml:trace contextRef="#ctx0" brushRef="#br0" timeOffset="72823.62">19473 13159 911 0,'-16'3'0'0,"6"-1"0"0,5 3 0 0,1-3 0 16,4 0 672-16,-5 1 48 0,-9 3 16 0,-7 2 0 16,-2 1 160-16,-3 5 16 0,4-2 16 0,1-1 0 15,3-1-480-15,4-1-112 0,-1-2-16 0,4-4 0 16,-3 6-320-16,2-6 144 0,2-1-144 0,-1 2 0 16,2-4 0-16,1 0 0 0,1 0 0 0,-2 0 0 0,2 0 144 0,-2 0 32 15,4 5 0-15,-9 2 0 16,5 1 16-16,-4 1 16 0,0 2 0 0,-1 3 0 0,0 3-32 0,-1 0-16 15,1 1 0-15,-4-1 0 0,1 1-160 0,3 1 0 16,-2-2 0-16,6-5 128 0,-2 2-128 0,3-1 0 16,4-1 0-16,0-4 0 15,1-2 224-15,2-3 16 0,2-1 0 0,0-2 0 0,0-2-96 0,2 0-16 16,2-3 0-16,-4 0 0 16,0-4 0-16,0-3-128 0,0-5 192 0,0-1-64 0,0-4 80 0,0-1 16 15,0-3 0-15,0 0 0 0,0 0-224 0,0-1 0 0,0 0 128 0,-4 0-128 31,1 7 144-31,1 0-16 0,-7 3 0 0,0 5 0 0,1 5-128 0,-1 3 192 0,-3 4-192 0,-2 6 192 16,0 2 64-16,-4 4 0 0,1 2 16 0,3-1 0 16,-3 0-16-16,1 1 0 0,2 0 0 0,0 2 0 15,0 0-64-15,-1-1-32 0,1-4 0 0,0 1 0 16,0 0-160-16,-4 2 0 0,1-2 0 0,-1-1 0 16,1 3 0-16,-2-2 0 0,1-3 128 0,1-1-128 15,1-2 144-15,1-6 0 0,-1-4 0 0,2-1 0 0,5-4 240 0,4-1 32 16,-2-4 16-16,2-2 0 0,1-1-304 15,-1-2-128-15,2 1 128 0,1-3-128 0,-2-1-144 16,1-5-112-16,1 1-32 0,-3 0 0 16,-2-5-128-16,2 5-32 0,-4-2 0 0,0-2 0 15,-5 8 144-15,-1-5 32 16,-3 7 0-16,-1 0 0 0,2 6 272 0,-6 2-128 0,2 7 128 0,2 2 0 16,-2 8 0-16,-2 3 304 0,-3 5-48 0,-2 4 0 0,0 6 384 0,-1-1 80 15,-1 4 16-15,1 4 0 0,1-2-240 0,-2-2-48 16,2-2-16-16,-3-1 0 15,5-4-128-15,-4-1-32 0,2-3 0 0,-1-4 0 0,2 1-112 0,5-3-32 0,-4-4 0 16,3-3 0-16,0-1-128 0,1-4 0 16,1-1 0-16,0-4 0 0,2 3-192 0,-2-4 192 15,2-2-160-15,1 1 160 0,1 1-320 0,-4-1 16 0,2-2 16 0,-2 1 0 16,-2-1 48-16,0 0 16 0,1-2 0 0,1 2 0 16,-2-2 80-16,2-4 16 0,0 3 0 15,2-3 0-15,2-3 128 0,-4 0 0 0,4-1 0 16,-3-10-128-16,3 3 128 0,-6-4-128 0,1 0 128 0,1-4-128 31,-5 2 128-31,3 0 0 0,0 4-144 0,-3 0 144 0,3-1 0 0,-1 1-144 0,0-2 144 0,-1 7 0 0,6 1 0 0,-5 3 0 16,5 3 0-16,-4 3 0 0,5 7 528 0,-2 2 16 15,-7 7 0-15,0 7 0 0,0 2-160 16,-4 1-16 0,1 6-16-16,3-2 0 0,-3 0-352 0,2 0 128 0,-2 0-128 0,1-2 0 0,1 0 176 0,0-7-48 31,-2 1 0-31,2 1 0 0,4-2-128 0,1 0 0 15,-4 0 144-15,0 2-144 0,1-2 0 0,0 4-128 16,0 0 0-16,3-4 0 0,1 4-128 0,4-2-32 16,1-2 0-16,1-5 0 0,7 3 288 0,2-6 224 15,6-6-32-15,2-3-16 0,5-2 496 0,2-7 96 0,1-7 32 16,2-1 0-16,1-11-528 0,0 3-96 0,-3-6-32 0,-2-1 0 16,0-1-144-16,-11 1 0 15,1-1-160-15,-8-2 160 0,-1 3-208 0,-7 1 48 0,-7-3 16 0,-6 1 0 16,-3 2 144-16,-5 3 0 0,0 5 0 0,-3 5 0 15,-4 6 0-15,-6 8 0 0,-2 7 0 0,-10 8 128 16,2 2-128-16,-1 12 192 0,5 1-64 0,1 1 0 16,2 1 48-16,8-4 16 0,8 2 0 0,3-5 0 15,11-9 64-15,5-2 0 0,11-5 16 0,6-7 0 32,8-7-848-32,9-10-160 0</inkml:trace>
  <inkml:trace contextRef="#ctx0" brushRef="#br0" timeOffset="75622.52">19274 13512 911 0,'-26'0'0'0,"9"0"0"0,-1 0 0 0,6 0 0 0,5-1 944 0,4-1 96 0,-4-3 32 0,-4 0 0 15,-6-4-48-15,-6-3-16 16,1-2 0-16,4 1 0 0,1 5-672 0,8 3-128 15,-3 1-16-15,3 2-16 16,-1 4-176-16,1 0 0 0,2 3 0 0,-4 0 0 16,3 4-160-16,-4 3-16 0,1-1 0 0,-1 6 0 0,3-1 384 0,-5 3 80 15,2 4 16-15,-2 6 0 0,0-1 304 0,2 7 64 16,-5 5 16-16,3 3 0 0,-4 1 96 0,1 0 32 16,-1-4 0-16,4-4 0 0,0 2-384 0,2-10-80 15,-2 2-16-15,6-9 0 0,-5-4-336 0,3-1-240 16,3-4 48-16,-2-1 0 15,4-3-608-15,-4-1-112 0,1-2-32 0,2 2 0 16,-2-5-32-16,-1 2-16 0,2-3 0 0,-2-1 0 16,-1 0 352-16,1-5 80 0,-3 3 16 0,1-5 0 15,3 4 32-15,-4-7 0 0,1-3 0 0,-1-1 0 0,0 2 224 0,-2-2 48 0,2-3 16 16,-4-1 0-16,-2-1 224 0,1-2 0 16,0 0 192-16,-4 2-192 0,3 7 288 0,-1 5-48 0,-2 7-16 0,-1 5 0 15,1 6-224-15,-4 1 0 0,-1 9 0 0,0 2 0 16,0 3 0-16,0 0 0 0,-4-2-192 0,2 2 192 15,-3 0 192-15,1 1 160 0,4-8 32 0,3-2 0 16,2-1 304-16,2-6 64 0,5-1 16 0,-3 0 0 16,3-2-352-16,-2-6-64 0,2 5-16 0,-3-3 0 15,3 1-336-15,-3-1 0 0,-4-1 0 0,1 5 0 16,0-5 0-16,0 1 0 0,0-1 0 0,-3-2 0 16,5 0 0-16,-2 0 0 0,2-2 0 0,-1-1-128 0,1-1-128 15,-2-5 0-15,0-1-16 0,-2-4 0 16,-3-3 64-16,1-1 16 0,-4 1 0 0,0-1 0 0,-3 4 192 0,-1 2-144 15,1 2 144-15,1 3-128 16,-1 3 128-16,-4 6 0 0,4 7 0 0,-7 1 128 0,3 11-128 0,-2 2 192 16,-1-1-64-16,1 4 0 0,-1 1 192 0,5-5 64 15,1 1 0-15,6-6 0 0,5 1-48 0,-1-4 0 16,4-2 0-16,4 0 0 0,-1-3-176 0,1-1-32 16,3-1-128-16,-1 0 192 15,3-1-480-15,-3-3-96 0,2 1-32 0,-3-3 0 16,3-1-128-16,0 4-32 0,1-4 0 0,0 0 0 0,4-4 384 0,0 3 64 15,1-3 128-15,2-3-208 0,2 0 208 0,0-3 0 0,0 1 0 0,0-5 160 16,2 0-160-16,2 0-272 16,-1 0 64-16,-3-3 16 0,2-4 0 0,1 4 0 0,-3-4 0 15,-3-2 0-15,1-1 192 0,-1-2-144 0,-3 1 144 16,-2 2-128-16,-1 3 256 0,0 6 48 0,1 5 16 0,-6 4 0 16,1 5 448-16,0 3 112 0,-3 2 16 0,2 1 0 15,0 2 240-15,-3 1 48 0,3 0 16 16,-4 5 0-16,2-2-384 0,1 5-80 0,-3 2-16 0,-3 2 0 15,2 2-448-15,-2 3-144 0,-1 5 0 0,-3-1 0 16,1 0-128-16,1-6-144 0,2 2-32 0,-1-1 0 16,1-10 128-16,3 1 32 0,4-6 0 0,0-3 0 15,2 0-112-15,-2-5 0 0,6 0-16 0,-6-4 0 32,1 0-176-32,5 1-16 0,-6-3-16 0,0 2 0 0,2-1-96 15,-4-1 0-15,0-1-16 0,-1 0 0 0,-4-2 224 0,2 2 48 0,-2 1 16 0,-2-4 0 16,1-1 304-16,-3-5-160 0,-1 2 160 0,-2-4-128 0,-1-1 128 0,-3-4 0 15,-1 3 0-15,-2-4 128 0,0 1 64 0,1-2 0 16,-1 0 16-16,0 3 0 0,2 2-48 16,3 1-16-16,-1 3 0 0,-1 0 0 15,6 9-16-15,-5-2 0 0,1 7 0 0,-1 1 0 16,1 6 0-16,-1 6-128 0,1 6 192 0,2 0-64 0,-3 4 192 0,0-1 16 16,-1 6 16-16,-1-2 0 0,-2 4-224 0,0-2-128 0,2-2 128 15,-1 0-128-15,4 0 144 0,2-3-144 16,2-1 192-16,3-6-192 0,2-2 0 0,2 0-192 0,2-5 0 15,1-1 0-15,0 1-272 16,4-2-48-16,-2-2-16 0,2-1 0 0,-2-3-256 0,0 3-48 0,2-4-16 0,-2-4 0 31,-2 3 160-31,2-6 48 0,0-2 0 0,-3 0 0 0,3-3 416 0,-3-4 96 0,1 1 128 0,0-4-208 16,1-4 336-16,1-1 64 16,1-3 0-16,-1-4 16 0,1 3-208 0,-1-3 128 15,-2 1-128-15,0 2 0 0,1-1 0 0,1-1-128 0,-4 2-16 16,4 2 0-16,-3 7 144 0,1-2 0 0,0 7 0 15,-1 0 0-15,0 7 0 0,-1 2 0 0,-3 2 192 0,2 6-64 16,-4 2 224-16,3 4 48 0,-7 5 16 0,5 3 0 16,-4 4-96-16,-1-2-32 0,5 2 0 0,-1 0 0 0,-1-2 48 0,-1-1 16 0,1-1 0 15,1-3 0 1,2 2-16-16,2-6 0 0,-2 4 0 0,2-5 0 16,-2 0 0-16,2-1 0 0,2-1 0 0,-4-5 0 0,2 5 0 0,1-5 0 15,-3-2 0-15,4 0 0 16,-2-4 48-16,-2-1 16 0,2-4 0 0,-2 4 0 15,1-4-176-15,1 1-32 0,0-5-16 0,-4 3 0 16,3-2-176-16,-3 0 0 0,2-2 0 0,-2-4 0 16,2 3 0-16,2-1 0 0,-3-1 0 0,1 3 0 0,2 5 176 15,1 0 0-15,1 6 0 0,-6 1 0 16,2 4 144-16,-2 1 16 0,6 6 16 0,-6 0 0 0,6 5-48 0,-6 3-16 16,4 0 0-16,-3 6 0 0,2 0-160 0,-4-2-128 15,1 1 192-15,1 1-192 0,-1-2 128 0,0-7-128 16,6 3 0-16,-4-5 0 0,7-3 128 0,0-4-128 15,2-1 0-15,1-4 0 0,4-4 128 0,-1 2-128 16,3-4 0-16,-2-3 0 0,1 0 0 0,1 0-352 16,-4-1 48-16,-3-2 16 15,2 3-176-15,-4-5-48 0,-2 0 0 0,-1-2 0 0,-1-1 272 0,-1 0 48 0,-2-3 16 0,2 3 0 16,-4 5 176-16,2-2 0 16,-1 4 128-16,-3-3-128 0,3 8 256 0,3-2 0 15,-6 2-16-15,6 1 0 0,-2 4 80 0,2-5 0 0,3 3 16 16,-1-1 0-16,1-2 48 0,-1-2 16 0,3 3 0 15,-2-1 0-15,2-4-80 0,-3 1-32 0,-4-1 0 0,2-2 0 16,-2 5-288-16,2-5 160 0,-8 2-160 0,5 1 128 16,-4 1-128-16,0 1 0 0,-1 6 0 0,-2 4 0 15,1 1 192-15,0 2 16 0,0 2 0 0,0 1 0 0,2 2 16 16,0-1 0-16,3-2 0 0,-3 3 0 0,5-3-224 0,-1-4 0 16,2 0 0-16,3-2 0 0,0 1 0 0,3-4-160 15,-4 0 32-15,1-4 0 31,1 4-400-31,0-3-80 0,-1-2-16 0,0 1 0 0,-4-1 48 0,1-4 0 0,3 4 0 0,-6-7 0 16,6 1 400-16,-6-2 176 0,8-3-128 0,-3-7 128 0,4 2 192 0,0-10 112 16,2-6 16-16,0-6 16 15,1-2 0-15,3-6 0 0,-1-3 0 0,-3-7 0 0,1 4-208 16,3-4-128-16,-5-4 160 0,3 1-160 16,1 5 0-16,-3-6 0 0,-2-5 0 0,0 4 0 0,2 7-432 0,-4 2 32 15,1 1 0-15,-1 7 0 16,-1 6-64-16,-3 1-16 0,3 3 0 0,-6 5 0 0,-1 6 480 0,0 3-144 15,-1 8 144-15,1 3 0 0,-1 5 0 0,1 8 0 16,3-3 144-16,-2 4-144 0,1-3 448 0,1 3 0 0,-2 0-16 16,1-2 0-16,2-2 32 0,1 4 16 15,-2 0 0-15,2 0 0 0,2 4-288 0,-4-2-64 0,3 6-128 0,-1-4 192 16,2 4-432-16,-4 3-80 16,3-2-32-16,-1-1 0 15,2-1-224-15,-1-1-64 0,4-1 0 0,-3 2 0 0,3-6 368 0,2 3 64 0,-2-4 16 0,5 0 0 16,-5 0 192-16,4 0 0 0,-1-4 0 15,3 4-144-15,-5-1 144 0,5-3 0 16,1 4 0-16,-4 0 0 0,1 0-208 0,1 0-112 0,-3 0-32 0,3 0 0 31,-1-3-400-31,1 3-80 0,-3 0 0 0,0-5-16 0,1 5 288 16,-3-4 64-16,2 2 16 0,-2-1 0 0,-2-1 288 0,1-1 48 0,-1 2 16 0,-1-3 0 0,-1 3 128 0,-1-2 0 16,2 3 0-16,-3 0 0 15,1 2 0-15,0 4 0 0,-2 1 0 0,2 2 0 0,2 3 0 0,-4-1 0 0,5 3 0 16,0 0 0-16,4-1-176 15,2 1 0-15,-4-3 0 0,5-1 0 0,2-2 176 0,0-1 0 16,4 4 0-16,-4-6 0 0,1 2-272 0,1 2-32 0,0 0 0 0,1-3 0 16,-4 3 48-16,3 0 16 0,-2 0 0 15,0-2 0-15,0 0 240 0,1 2 0 0,1-2 0 0,-2 4 0 16,4-4 0-16,-3 0 0 16,5-1 0-16,-3-1 0 15,4 1-384-15,0-2-192 0,2-2-48 0,0 0 0 0,3-4 624 0,-2-3 0 0,3-5 0 0,-6 0 0 0</inkml:trace>
  <inkml:trace contextRef="#ctx0" brushRef="#br0" timeOffset="75836">9786 12635 4079 0,'0'0'0'0,"3"-6"176"0,-3-1-48 0,0 0 0 0,0 0-128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7:27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16566 8374 3679 0,'-5'6'320'0,"-4"-6"-320"0,6 3 0 0,1-3 0 0,2-3 960 0,-2 3 128 16,-5 3 32-16,-1-1 0 0,-8-2-416 0,0 2-64 16,-1-1-32-16,1-1 0 0,2 0-96 0,-5 5-32 15,4-1 0-15,-3 1 0 0,4-1 336 0,-5 4 64 16,2-2 16-16,-1 2 0 0,1 5 0 0,-1-5 16 15,1 3 0-15,-1-3 0 0,4 1-208 0,2 0-32 16,-2 0-16-16,-1 3 0 0,1-4-256 0,3 3-48 16,-4 1-16-16,1 0 0 0,0-1-128 0,0 4-16 15,2 3-16-15,-6-3 0 0,4 3 16 0,-3-1 0 16,3 4 0-16,-4-2 0 16,3 4-16-16,-3-2 0 0,3 2 0 0,-3 1 0 0,4 2 96 15,-3-2 32-15,-1 6 0 0,1-2 0 0,-4 5 16 16,0-5 16-16,2 3 0 0,-4-1 0 0,2-2-48 15,1 3-16-15,0-1 0 0,-1-1 0 0,4-1 176 0,1-2 16 16,-1 2 16-16,3-2 0 0,-3 6-16 0,4-3 0 16,-1 3 0-16,2-3 0 0,2-1-176 0,-2 3-32 15,3-1-16-15,0 1 0 0,0-1-48 0,1-2 0 16,-1 5 0-16,4-5 0 0,1 1 112 0,-1-1 16 16,2 4 0-16,3-1 0 0,3 2 0 0,-1-2 16 15,1 1 0-15,6 3 0 0,-4-4-128 0,4 4-16 0,-2-4-16 16,2 6 0-16,-1-2-176 0,-1-1 0 15,2 1 0-15,-2 0 128 0,2-4-128 0,-1 1 192 0,1 3-192 0,2-4 192 0,1 4 0 0,-2-4 16 16,2 4 0-16,1-4 0 0,1 4-80 0,-2-3-128 16,2-3 176-16,3-1-176 15,1-2 176-15,-1-3-176 0,6-2 160 0,-4 0-160 0,5-2 304 0,1-2-48 16,1 1 0-16,0-5 0 0,3 5-16 0,-4-4-16 16,4 3 0-16,1-3 0 15,-30-14-224-15,0 0 128 0,84 39-128 0,-60-26 0 16,2 0 0-16,-1-1 128 0,1-2-128 0,-26-10 0 15,0 0 128-15,89 30 0 0,-89-30-128 0,0 0 192 0,99 19-32 0,-99-19-16 0,0 0 0 0,105 12 0 16,-105-12-144-16,0 0 128 16,95 9-128-16,-95-9 128 0,0 0-128 15,0 0 0-15,117 2 0 0,-117-2 0 0,0 0 0 0,0 0 0 0,117-6 0 0,-117 6 0 16,0 0 0-16,98-12 0 16,-98 12 0-16,0 0 0 15,106-10 0-15,-106 10 0 0,0 0 0 0,97-9 0 16,-97 9 0-16,0 0 0 0,0 0 0 0,95-9 0 0,-78 9 0 15,4-3 0-15,-7-2 0 0,3-1 128 0,1 0 32 0,-1-3 0 16,4 0 0-16,2-5 0 0,-1 0-160 0,-1 0 160 16,-21 14-160-16,0 0 160 0,72-57-160 0,-72 57 0 15,52-44 0-15,-52 44 128 0,52-52-128 0,-52 52 0 16,56-54 0-16,-56 54 0 0,64-57 0 0,-64 57 0 16,63-58 0-16,-63 58 0 0,70-59 0 0,-70 59 0 15,57-54 0-15,-30 31 0 0,-8 1 0 0,-2-1 0 16,1-1 0-16,-3 4 0 0,-1-1 0 0,0 4 0 15,4 3 0-15,-6-3 0 0,2-1 0 0,-2 1 0 0,2-1 0 0,0 1 0 16,-2-2 0-16,2-2 0 0,-5-2 0 0,-1 4 0 16,1-2 0-16,-4-1 0 0,-1-3 0 0,-4 1 0 15,5-1 0-15,-5 1 0 0,0-6 0 0,0-4 0 16,3-1 0-16,-3 0 0 0,2 0 0 0,2-1 0 16,-3-3 0-16,3 1 0 0,1 0 0 0,2 1 0 15,-2 4 0-15,2 2 0 0,-1-1 0 0,-1 3 128 16,0 1-128-16,-2-2 0 0,1 8 144 0,-4-5-144 15,0 8 0-15,0-2 144 0,-4 2-144 0,-1-2 0 16,-2 4 160-16,-1-2-160 0,-3 0 128 0,2-4-128 0,-3 5 144 16,2-4-144-16,1-1 160 0,-3 1-160 0,3-3 128 0,-1 3-128 15,-1-1 0-15,2 2 0 0,3-2 0 0,-3 1 128 16,0-1-128-16,2 0 0 0,-2-1 0 0,1 5 0 16,1-7 0-16,0 5 0 15,-2-4 128-15,0 1-128 0,-1-2 0 0,1 3 144 16,-5 1-144-16,2-1 0 0,-2 0 0 0,-3 4 128 0,-1 0-128 0,-3 2 0 15,2 4 0-15,-4 0 128 0,-1-1-128 0,1 1 160 16,1 3-160-16,-1-4 160 0,2 4-160 0,-1-4 0 16,1 3 144-16,0-1-144 0,2 2 0 0,-4-3 0 15,-1 1 0-15,-1 0 128 0,1 2-128 0,-1 1 0 16,1 4 0-16,0-2 0 0,-1 1 0 0,-1 5 0 0,2-1 0 16,-3 2 0-16,5 0 0 0,-3 0 0 15,3 2 0-15,-6-2 0 0,3 1 0 0,3-1 0 0,-6 0 0 0,4 0 0 16,1-1 0-16,-5 1 0 15,4-2 0-15,-3-3 0 0,3 5 0 0,-2-2 0 0,2 0 0 0,-1 2 0 16,-1 2 0-16,0 0 0 0,0 1 0 0,3 1 0 16,-1 3 0-16,-1 0 0 0,-1 1 0 0,0 1 0 0,-4 1 0 0,3 3 0 15,-3-3 0-15,4 2 0 16,0 2 0-16,1-2 0 0,-1 6 0 0,2-4 0 16,-1 0 0-16,1 3 0 0,-1 1 0 0,5-1 0 15,-7 0 0-15,5 1 0 0,-4-1 0 0,-2 2 0 0,3-1-192 0,3-6-64 16,3 2-16-16,1-5 0 31,6-1-816-31,3-4-176 0,4-8-16 0,5-1-16144 0</inkml:trace>
  <inkml:trace contextRef="#ctx0" brushRef="#br0" timeOffset="19217.18">16613 725 1839 0,'-1'0'160'0,"-1"-2"-160"0,2 0 0 0,0 0 0 16,0-1 304-16,0 3 16 0,0-5 16 0,-4-2 0 15,3-4-144-15,1-1-16 0,1-2-16 0,-1 2 0 16,4-2 448-16,-2 0 96 0,1 2 0 0,1 1 16 16,-3-1 304-16,3 7 64 0,-4 0 16 0,0-2 0 0,0 7 112 0,-2 0 32 15,0 0 0-15,1 3 0 16,-3 1-176-16,2 1-48 0,-1 4 0 0,-1-1 0 0,3 3-368 0,-1-2-80 15,2 5 0-15,0-4-16 16,2 0-48-16,3 3-16 0,-3-3 0 0,5 4 0 0,-2-4-48 0,0 1-16 16,2 3 0-16,-2-2 0 0,4 5-80 0,-5-3-16 15,4 4 0-15,-3 3 0 0,-1-2 16 16,1 4 0-16,-1-3 0 0,1 7 0 0,-5 0-16 0,0 0 0 16,0 6 0-16,0-2 0 0,0 4-144 0,-4 1-16 15,3 3-16-15,1 1 0 0,0 0 0 0,0 0 0 16,5 0 0-16,-3-2 0 0,6-1-16 0,-1-2 0 15,2-7 0-15,1-2 0 0,6-2-144 0,-5-5 0 16,3-5 0-16,-2 2 0 0,0-6-256 0,-2-3-16 0,3 0-16 0,-5-3 0 31,-2-4-160-31,1 3-48 0,-2-3 0 0,-2 0 0 0,2-3 496 0,-1 1 0 16,1 0 0-16,-5-3 0 0,2 2 0 0,-2-3-144 16,3 1 144-16,-3-4 0 0,0 1-256 0,0-1 48 0,4-3 0 0,-4 1 0 15,2-1 208-15,1-2 0 0,-3 0 144 0,4-3-144 16,-3-1 256-16,3 1-32 0,-1-4-16 0,3 2 0 0,2-4 64 15,-3-3 16-15,4-3 0 0,0 1 0 16,3-2-32-16,-3 0-16 0,5-6 0 0,3 1 0 0,-5 0-48 0,4 0-16 16,1-1 0-16,-1 1 0 15,2 4-176-15,-4 1 0 0,-1 2 0 0,-4 9 0 0,0 2 0 16,0 4 0-16,-8 5 0 0,1 2 0 16,-2 3-128-16,0 3-16 0,0 0 0 0,0 3 0 15,2-1-848-15,-2 3-160 0,3-1-48 0,1 5-6480 16,1-1-1280-16</inkml:trace>
  <inkml:trace contextRef="#ctx0" brushRef="#br0" timeOffset="19531.48">17422 1252 2303 0,'0'-1'0'0,"0"-1"0"0,0-2 144 0,0-1-144 0,0 2 0 0,0 3 0 16,3-6 0-16,-3 1 0 0,0-3 1088 0,-3-5 128 15,3-1 16-15,-5 2 16 0,1 4 464 0,-1 2 80 0,-2 3 32 0,2 6 0 0,0-3-16 0,-2 6 0 16,5 2 0-16,-5 4 0 0,2 1-496 0,-1 1-96 16,3 3-32-16,-2 2 0 0,5 2-304 0,-5 2-64 15,5-1-16-15,0 4 0 0,0 1-544 0,0-5-96 16,0 4-32-16,5-3 0 0,-5 1-128 0,3-4 0 15,2 2 0-15,-1-1 0 0,1-4 0 0,-1-3 0 16,1 4-176-16,4-4 176 16,-6-2-800-1,2-3-80-15,1-1-16 0,2-2-10288 0</inkml:trace>
  <inkml:trace contextRef="#ctx0" brushRef="#br0" timeOffset="19908.05">17906 1258 9215 0,'-7'-4'400'0,"6"4"96"0,-3-2-496 0,2 2 0 0,4-1 0 0,-2 1 0 16,0-2 384-16,-2 2 0 0,-1-4-16 0,-2 4 0 15,-4 0-48-15,-3 0-16 0,-2 6 0 0,-4-3 0 16,1 6 960-16,0-2 192 0,-1 0 32 0,4 1 16 16,-1-1-384-16,4-1-80 0,-3 2-16 0,4-2 0 15,3 2-448-15,3-2-112 0,-1-3-16 0,5 4 0 16,0-5-224-16,5 3-48 15,-1-2-16-15,4 3 0 0,1 1-160 0,2-2 0 0,1 4 0 0,2 1 0 0,-2 0-144 0,2 1 144 16,0 1 0-16,0 2 0 0,1 0 0 0,-4 3 144 16,1 1 16-16,-1-1 0 0,-4-3 304 0,1 4 64 15,-6-3 16-15,0-1 0 0,-2 0 128 16,0-2 32-16,-2-1 0 0,0 1 0 0,-3-3 176 0,2-1 32 31,-3-2 16-31,3 2 0 0,-4-2-544 0,0-6-128 0,-2 3 0 0,-3-3-16 0,0 5-64 0,-6-5-16 16,-1 4 0-16,-2-4 0 0,-1 5-160 0,-1-5 0 15,0 3 0-15,1-1 128 16,3 0-512-16,3-2-128 0,4-2 0 0,6 0-16 16,-1-1-1280-16,6-2-256 0,2 1-48 0,6-1-9408 0</inkml:trace>
  <inkml:trace contextRef="#ctx0" brushRef="#br0" timeOffset="20162.4">18363 1235 11631 0,'2'5'512'0,"-4"0"112"0,0 2-496 15,2-1-128-15,-3-1 0 0,-1 0 0 0,3 2 848 0,-6 3 160 16,-2 11 16-16,-2 7 16 0,-1 2 320 0,2 1 64 15,1-1 16-15,0-2 0 0,4-2-848 0,2 0-160 16,3 0-48-16,0-3 0 0,0-1-256 0,1 3-128 16,3-3 0-16,-1-2 128 15,3-5-496-15,-1 1-96 0,2-4-32 0,-4 2-8848 0</inkml:trace>
  <inkml:trace contextRef="#ctx0" brushRef="#br0" timeOffset="20432.62">18874 725 8287 0,'-4'-2'368'0,"2"0"80"0,2 2-448 0,0 0 0 0,0 0 0 0,0 2 0 15,0 0 128-15,-3 3-128 0,-1 4 0 0,-1 6 128 16,0 3 704-16,-4 4 128 0,0 4 16 0,4 1 16 15,2-3 832-15,-1 6 160 0,8-1 48 0,-4 3 0 16,3 2-800-16,2 5-144 0,-1-1-48 0,1 2 0 0,0 4-800 0,1-4-240 16,1 0 0-16,-6 0 128 0,3-2-128 0,-1-1 0 15,-1-2-176-15,-2-1 176 16,4-2-976-16,-8-1-112 0,2-5 0 0,-5 0-8000 16</inkml:trace>
  <inkml:trace contextRef="#ctx0" brushRef="#br0" timeOffset="20892.53">18504 1188 12895 0,'-19'12'576'0,"5"-7"112"0,2 4-560 0,7-5-128 15,1-3 0-15,4 3 0 0,-2-1 240 0,2 2 16 0,-1 4 0 0,1 5 0 16,3 0 640-16,6-2 128 0,5-3 16 0,7 3 16 15,-21-12 304-15,0 0 64 0,0 0 16 0,115 28 0 16,-115-28-528-16,0 0-96 0,101 9-32 0,-101-9 0 16,0 0-560-16,97 8-224 0,-97-8 176 0,0 0-176 0,98 9 0 15,-98-9 0-15,0 0 0 0,92-3-160 0,-92 3 160 0,0 0-192 16,98-18 192-16,-98 18-192 0,61-22 192 16,-35 11-208-16,-3-1 80 0,-2 2 128 15,-6-1 0-15,1 1 192 0,-7-3 0 0,-1 5 0 16,-4-1 48-16,1 0 16 0,-3 1 0 0,1 1 0 15,-3-2-32-15,0 2 0 0,0-2 0 0,-3 4 0 16,1 0 96-16,-7-2 0 0,2 2 16 0,-1 1 0 0,-3 2 256 0,-6-1 48 16,3 3 16-16,-2-4 0 15,-1 8 48-15,1-4 16 0,0 3 0 0,1-1 0 0,-1 5-112 0,2 2-32 16,0-1 0-16,-2 1 0 16,3 2-112-16,0 3-16 0,3-2-16 0,1 2 0 0,0 1-48 0,1 3-16 0,2 1 0 15,3-2 0-15,0 6-192 0,3-2-48 16,3-2 0-16,0 4 0 0,6-2-128 0,0 0-176 0,1-2 48 0,4 3 0 31,-14-22-832-31,0 0-144 0,58 56-48 0,-58-56 0 16,0 0-1408-16,0 0-304 0</inkml:trace>
  <inkml:trace contextRef="#ctx0" brushRef="#br0" timeOffset="21379.87">19781 1184 10127 0,'0'-1'896'32,"0"-3"-704"-32,2 4-192 0,-2 0 0 0,0 0 640 0,-2 0 112 0,2 0 16 0,-3-2 0 15,-6 2 688-15,-1 0 144 0,-2 2 16 0,-4-2 16 0,0 5 416 0,-1-1 96 16,-1 1 16-16,1-1 0 0,-4 3-688 0,2-2-144 16,1 0-32-16,-2 4 0 15,0-1-752-15,3 1-160 0,0 2-16 0,3-3-16 0,1 3-352 0,1-1 0 0,5 4 0 16,4-2 0-16,-1 2-288 0,4 0-32 15,4-2 0-15,-3 2 0 0,8-1 16 16,0 1 0-16,3-1 0 0,2 0 0 0,2-5-48 0,-16-8-16 0,0 0 0 0,0 0 0 31,89 32-192-31,-89-32-32 0,0 0-16 0,83 0 0 16,-83 0-160-16,0 0-16 16,84-26-16-16,-60 12 0 0,1-4 320 0,-3 1 64 0,-4-6 16 0,-4 1 0 15,-2-5 592-15,-3-2 112 0,-1-3 16 0,-2 1 16 0,-1-4 48 16,-2 4 16-16,-1-6 0 0,0-1 0 0,-1 3-32 0,3-7-16 15,-4-1 0-15,2-4 0 0,1-2-224 0,1 4-128 16,-4-2 128-16,1 1-128 0,1 8 0 0,-4 5 0 16,1 5 0-16,-5 5 0 0,-1 10 208 0,-3 2 128 15,-2 8 32-15,-2 4 0 0,2 6 800 0,-6 7 176 16,1 4 16-16,-1 4 16 0,1 1-560 0,0 7-112 16,1-3-32-16,4 3 0 0,-2 7-512 0,7-3-160 15,2 7 0-15,3-3 0 0,2 7 0 0,2-1 0 16,3-1 0-16,2 6 0 0,1 5 0 0,1-2 0 15,0 4 0-15,5-2 0 0,0 2-352 0,0-6 32 0,1-1 0 16,-1-5 0 0,-3-4-1472-16,-4-6-272 0</inkml:trace>
  <inkml:trace contextRef="#ctx0" brushRef="#br0" timeOffset="21696.43">18286 968 18431 0,'-3'2'816'0,"3"-2"160"0,3 0-784 0,-3 0-192 16,2 0 0-16,0 0 0 15,0 0-1296-15,1-2-304 0,2 2-64 0,-1-1-16 16,-1-3-1008-16,-1 4-192 0,-4 0-32 0,-1 0-16 0,3 0 2416 0,-4-1 512 0,4-3 0 0,4-1 0 16</inkml:trace>
  <inkml:trace contextRef="#ctx0" brushRef="#br0" timeOffset="21870.14">17249 869 26719 0,'-20'5'2368'0,"6"1"-1888"15,8-6-480-15,8 0 0 0,5 0-144 0,-7 0-128 16,-3 3-32-16,-10-6 0 0</inkml:trace>
  <inkml:trace contextRef="#ctx0" brushRef="#br0" timeOffset="22523.36">20560 897 11055 0,'0'-5'976'16,"0"1"-784"-1,2 3-192-15,-2-3 0 0,2 4 1392 0,-2-3 224 0,0-3 48 0,0 1 16 0,-2-3-16 0,-1 1 0 32,-6 1 0-32,-3 6 0 0,1 0 352 0,-4 6 64 0,1 1 16 0,0 1 0 0,2 1-640 0,1 0-128 15,4-1-32-15,0-1 0 0,5 0-960 0,1-2-192 16,2 1-144-16,3-3 192 31,1 2-1312-31,2-1-256 0,4-1-48 0,-3-1-16 16,4 5-1008-16,-1-2-208 0,1 1-32 0,0 1-8160 0</inkml:trace>
  <inkml:trace contextRef="#ctx0" brushRef="#br0" timeOffset="22707.83">20435 1212 4607 0,'-5'6'400'0,"5"-1"-400"0,1-2 0 0,3-1 0 15,-2-2 1600-15,1 3 224 0,2 3 48 0,2 2 16 16,-1 8-96-16,2-2 0 0,1-4-16 0,-4 3 0 16,2-1 272-16,-7-2 48 0,5-1 16 0,-5-2 0 15,0-2-1168-15,-3 0-240 0,3-1-32 0,-2-4-16 16,2 2-656-16,0-2 0 0,0-2-176 0,0-2 48 16,2-1-1552-16,3 0-304 0</inkml:trace>
  <inkml:trace contextRef="#ctx0" brushRef="#br0" timeOffset="23427.67">21674 500 5519 0,'0'-2'496'0,"0"0"-496"0,0 2 0 15,0 0 0-15,0 0 608 0,0-1 32 0,0 1 0 0,0-4 0 16,0 4 1008-16,-2 0 208 0,2 0 32 16,0 4 16-16,-2-3-96 0,2 3-16 15,0 1 0-15,0 2 0 0,0-2-592 0,0 4-128 0,0 3-32 0,-3-1 0 0,3 4-256 0,-2 1-48 16,2 5-16-16,-3 2 0 0,3 3-144 0,0-4-48 16,5 5 0-16,-2 2 0 0,1-3-272 0,1 2-48 15,4 2-16-15,0-2 0 16,-1 3-192-16,-3 0 0 0,4-1 0 0,-4 1 0 15,2 4 192-15,-1 0-64 0,-1 0-128 0,-2-4 192 16,-3 6-32-16,-3-2-16 0,1-4 0 0,-1 2 0 0,3-5-144 0,-6 3 0 16,6-5 0-16,-3-1 0 15,3-6 0-15,-4-5 0 0,4-2 0 0,0-7-176 16,0 2-1424-16,0-5-304 0</inkml:trace>
  <inkml:trace contextRef="#ctx0" brushRef="#br0" timeOffset="23822.86">21507 578 2127 0,'-9'6'0'0,"0"-3"0"0,4-1 0 0,1 1 192 0,4-3-192 0,0 4 0 0,0-3 0 0,0-1 0 0,4 4 1056 0,1 1 176 15,4-1 48-15,5-4 0 16,3 3 608-16,1-3 128 0,8-3 32 0,-26 3 0 0,0 0-368 0,92-4-64 16,-92 4-16-16,0 0 0 0,106 7-576 0,-106-7-112 15,86 11-16-15,-86-11-16 0,97 17-272 0,-97-17-48 16,95 23-16-16,-95-23 0 0,0 0 288 0,125 41 48 31,-125-41 16-31,0 0 0 0,119 42-608 0,-119-42-112 0,0 0-32 0,95 56 0 16,-95-56-144-16,0 0 0 0,58 63 0 0,-48-41 0 15,-1 4 272-15,-5 1-16 0,-4 0-16 0,-7 3 0 16,0 1 256-16,-9 1 48 0,-2 1 16 0,-4 0 0 0,-1 2 160 0,-6-2 48 16,-5-2 0-16,0-3 0 0,-1-2-128 0,-4 0 0 0,-2 1-16 0,2-8 0 15,1-2-416-15,0-5-80 16,-1-3 0-16,3-6-128 16,3-1-448-16,8-7-208 0,4 0-48 0,12-7-15072 15</inkml:trace>
  <inkml:trace contextRef="#ctx0" brushRef="#br0" timeOffset="39807.39">17188 3177 3679 0,'-3'0'320'16,"1"0"-320"-16,2 3 0 0,-3-3 0 0,1 0 384 15,0 0 16-15,-3 4 0 0,-4-4 0 0,-1 2-400 0,-2-2 0 16,1 3-144-16,3-3 144 0,1-3-256 0,1 3 48 16,-1-2 16-16,2-2 0 0,2 4 544 0,-3-3 112 15,5 1 32-15,-8-1 0 0,9 6 400 0,-4-1 96 16,1-2 16-16,3 3 0 0,-2 1-32 0,2-2 0 16,2 1 0-16,-2 1 0 0,3-3-560 0,-3 3-112 15,0-1-32-15,0-1 0 0,0 3-272 0,0-1 0 16,0 1 0-16,0-3 0 0,0 0 416 0,4 3-32 0,-4-2 0 0,0 2 0 15,0-1-64-15,-4 5 0 16,4-1-16-16,-3 3 0 0,1-1 176 0,-1 1 32 0,-2-3 16 0,1 6 0 16,2-1 96-16,-1 1 16 15,-1 3 0-15,-1-1 0 0,2-1-96 0,-1 3-16 16,2-3 0-16,-5-1 0 0,2 4-304 0,0-4-64 0,0 0-16 0,1 0 0 16,-1-2 16-16,2 0 0 0,-3-2 0 0,1-1 0 15,2-2 304-15,-1 2 64 0,2-1 16 0,-1 1 0 16,-1-2-144-16,1 0-16 0,1-2-16 0,2 1 0 15,-3-6-144-15,3 3-32 0,0-3 0 0,0-3 0 16,0 3-192-16,0-6 0 0,3 1 128 0,-1-2-128 0,1-3 0 16,1-3 176-16,-1-4-176 0,3 0 160 0,2-3-160 15,-2-2 0-15,2-3 144 0,1-1-144 0,0-2 160 0,3 1-32 16,2-3-128-16,0-1 192 0,0 1-32 16,3 2-16-16,-1-1 0 0,1-3 0 0,2-3-144 0,-1 6 0 15,3-3 0-15,-2 1 0 0,-2 5 0 0,1-2 0 16,4-2 0-16,-1-1 0 15,2 5 0-15,-2 0 0 0,2 3 0 0,-4 4 0 0,2-2 0 16,-4 9 0-16,0 3 0 0,1 1 0 0,-2 2 0 0,-1 5 128 16,-4-1-128-16,1 2 0 0,-3 2 288 0,1-2-32 15,1 1 0-15,-1 3 0 0,2-1 32 0,-3 2 0 16,1 1 0-16,-1-1 0 0,-2 4-160 0,2-1-128 16,-4 6 144-16,-2-2-144 0,3 4 192 0,-6 0-64 15,1 1-128-15,1 4 192 0,-2 2 96 0,-2-1 16 0,1 5 0 0,1-1 0 16,-4-4 112-16,1 4 32 0,1 4 0 0,2-2 0 15,-3 3-176-15,-1 1-16 0,2-3-16 0,-3-3 0 16,2 1-240-16,-3-5 144 16,3 1-144-16,-2-2 128 0,1-2-288 0,-5-3-64 0,6-6-16 0,-2-1 0 15,3-1-1328-15,0-1-272 16,0-5-48-16,4-2-16 0,0 0-1088 16,0-2-208-16</inkml:trace>
  <inkml:trace contextRef="#ctx0" brushRef="#br0" timeOffset="40250.68">17723 3048 9215 0,'0'5'816'0,"0"-5"-656"15,0 4-160-15,2-2 0 0,0-1 1440 0,-2 1 256 16,3 5 48-16,1 2 16 0,1 1-224 0,0 4-32 16,2-2-16-16,-1 0 0 0,2-1 224 0,1-2 32 15,0-2 16-15,5-6 0 0,0 5-608 0,3-5-112 16,0-2-16-16,4-5-16 15,2 3-544-15,0-4-96 0,-1 0-32 0,3-2 0 0,-1-1-176 0,-1-2-32 0,1-1-128 0,-1-1 192 16,3 1-192-16,-5-1 0 0,2-2 128 0,-1 2-128 16,-1-3 0-16,-2 3 0 0,-1-4-192 0,-4 4 192 15,-2-3-320 1,-2-1 32-16,-1 1 16 0,-2 0 0 0,-2-1 48 0,-5 6 16 16,4-2 0-16,-8 0 0 0,-1 2 80 0,-4 3 128 15,1 2-208-15,-1 0 80 0,-5 6 128 0,-2 1 0 16,2 1 0-16,-5 6-128 0,0 2 256 0,0 5 48 15,1 3 16-15,-3 2 0 0,2 4 144 0,2 2 48 16,-4 1 0-16,5 2 0 0,4 1 16 0,-2-1 16 0,2-2 0 0,3 2 0 16,4-2 32-16,0 4 0 0,3-8 0 0,0 4 0 15,2 1-112-15,2-5-16 16,1 1 0-16,3 0 0 0,1-3 64 0,1 1 0 16,3-1 0-16,1 0 0 0,2-2-32 0,3-4 0 15,1-2 0-15,-1-5 0 0,-17-7-224 0,0 0-128 0,0 0 128 0,103 7-128 31,-103-7-512-31,0 0-192 0,87-26-16 0,-87 26-16 0,61-32-1632 0,-36 12-320 0,1 0-64 0,-2-2-10736 16</inkml:trace>
  <inkml:trace contextRef="#ctx0" brushRef="#br0" timeOffset="40506.9">18504 2872 10127 0,'-10'0'896'0,"1"0"-704"0,2 0-192 0,5-2 0 15,2 2 1008-15,0 0 160 0,0 2 48 0,2 2 0 16,0-1-160-16,3 4-32 0,-2 2 0 0,3 3 0 0,2 2 528 0,1 0 112 16,2-2 0-16,4 2 16 0,-4 3-176 15,6-1-32-15,4 0-16 0,-2-4 0 0,2 2-704 0,-21-14-144 16,0 0-32-16,68 38 0 0,-49-27-80 0,-19-11-32 16,0 0 0-16,68 38 0 0,-68-38-272 0,0 0-64 15,66 40-128-15,-66-40 192 0,0 0-192 0,0 0-288 16,70 40 64-16,-56-33 16 15,-2 0-784-15,-3-3-160 0,0 3-16 0,-2-6-16 16,0 3-960-16,-4-3-192 0,2-1-32 0,-3-1-7984 0</inkml:trace>
  <inkml:trace contextRef="#ctx0" brushRef="#br0" timeOffset="40763.18">18940 2761 10127 0,'-14'-4'896'0,"5"4"-704"0,2-3-192 0,2 3 0 16,3 0 368-16,0 0 32 0,2 3 16 0,-1 1 0 16,-8 1 480-16,0 7 80 0,1 4 32 0,-6 3 0 15,1 4 1360-15,-1 1 256 0,2 2 64 0,-2 4 16 16,6-1-368-16,-6-1-80 0,5 2-16 0,-3 1 0 16,1 2-1136-16,-1 0-224 0,0-1-48 0,1-1-16 0,-1 0-304 0,2 3-48 15,1-3-16-15,0 2 0 0,1 0-304 16,-1-2-144-16,0 1 128 0,1 3-128 15,-1-4 0-15,0-1-192 0,0-3 0 0,1-4 16 16,2 3-1104-16,-2-5-208 0,4-3-48 0,1-5-13456 16</inkml:trace>
  <inkml:trace contextRef="#ctx0" brushRef="#br0" timeOffset="41057.75">19368 2303 7359 0,'4'0'656'0,"-1"0"-528"0,3 0-128 0,-6 0 0 15,0 1 576-15,1 1 96 0,3 0 16 0,-1 5 0 16,1 0 848-16,-2 5 192 0,-4 2 16 0,-2 2 16 16,-1 3 688-16,-2-2 144 0,2 6 32 0,-4-2 0 15,4 1-768-15,2 1-128 0,-3 1-48 0,3 1 0 16,1 1-720-16,0 5-160 0,2 2-32 0,0 0 0 15,0 2-336-15,0 0-80 0,0 3-16 0,2-3 0 0,-2-2-144 0,0 2-16 16,-2 5-16-16,1-1 0 0,1 1-160 16,-6-4 0-16,3 3 0 0,-2-5 0 15,1-2-496-15,-3-1-16 0,2-5-16 0,0 0 0 32,-1-7-1792-32,-2 2-368 0</inkml:trace>
  <inkml:trace contextRef="#ctx0" brushRef="#br0" timeOffset="41288.15">18975 2728 13823 0,'-13'-16'608'0,"3"4"128"0,3 3-592 0,2 6-144 16,1 1 0-16,3 2 0 0,1 0 928 0,-4 0 160 0,-1 0 16 0,0 2 16 16,1 1 1136-16,4 1 240 0,4 1 32 0,3-2 16 15,5 2-352-15,5-1-64 0,-17-4-16 0,0 0 0 16,0 0-1088-16,110 9-240 0,-110-9-32 0,0 0-16 15,132 0-544-15,-132 0-192 0,101-4 144 0,-101 4-144 16,107-7 0-16,-107 7 0 0,110-14-144 0,-110 14 144 16,109-17-976-1,-109 17-96-15,114-23-16 0,-114 23-14336 0</inkml:trace>
  <inkml:trace contextRef="#ctx0" brushRef="#br0" timeOffset="41501.65">20170 2546 17503 0,'-7'9'768'0,"2"-5"176"0,1-1-752 0,3-1-192 0,-3 1 0 0,4-1 0 0,-2 2 896 0,-1-1 128 16,-1 2 48-16,-1 2 0 0,-4 0-688 0,6 0-144 15,1-3-32-15,2-4 0 0,5 0-2000 16,-1-2-416-16,5-3-80 0,5 1-16 0</inkml:trace>
  <inkml:trace contextRef="#ctx0" brushRef="#br0" timeOffset="41685.35">20229 2956 23039 0,'-1'12'1024'0,"-3"-7"192"0,4 4-960 0,0-4-256 16,4 0 0-16,-3-1 0 0,1-1 624 0,0 6 80 16,1 5 0-16,-3 3 16 0,0 3 544 0,-3-1 96 15,-1-4 32-15,3-2 0 0,-5-5-688 0,3-2-128 16,3-6-16-16,0-6-16 16,3-2-1440-16,3-5-272 0</inkml:trace>
  <inkml:trace contextRef="#ctx0" brushRef="#br0" timeOffset="81422.17">23188 526 2751 0,'0'0'256'0,"0"-3"-256"0,0 3 0 0,0-2 0 0,4-2 384 0,-4 4 48 16,5 0 0-16,-2-3 0 0,4-2 288 0,4 1 64 0,-1-1 16 0,2 0 0 16,-1 0 288-16,-2 1 48 0,-2 1 16 0,-2 3 0 15,-2-2 464-15,-3 4 112 0,-1-2 0 0,1 5 16 16,-2-2-128-16,-5 4-16 0,2 0-16 0,-1 2 0 0,-2 0-464 0,2-1-96 15,0 5 0 1,4-1-16-16,-3-2-512 0,1 4-112 0,4 2 0 0,-5 1-16 16,3 1-368-16,0 1 128 0,-1 3-128 0,-1 1 0 15,3-2 0-15,-3 5 0 0,1 2 0 0,1-2 128 0,-2 7-128 0,3-5 192 16,-3 7-64-16,4-4 0 0,0-1-128 0,-3 1 0 16,1 1 128-16,-2-1-128 0,4 0 0 0,-3 2 0 31,1-1 0-31,-5-4 0 0,2 1 0 0,0-3 0 0,-2 0 0 0,0-3 0 0,0-4 0 0,2 2 0 31,-2-3 0-31,0-5 0 0,3 1 0 0,1-1 0 16,1-5 0-16,2-2-128 0,0 0 128 0,2-4 0 0,5 3 0 0,-2-3 0 15,0 0 0-15,2-4-128 0,2 2 128 16,1-2-128-16,3 1 128 0,-3-3 0 0,6 1 0 16,-1-2 0-16,3 3 256 0,-1-2 128 0,4 1 16 0,0-2 16 15,2 1-32-15,1 2-16 0,0-5 0 0,-1 2 0 16,-2 2-176-16,2-3-16 0,3 3-16 0,-3-2 0 15,-1 1-160-15,4-1 0 0,-3 3 0 0,1-5 0 16,-1 6 0-16,0-3 0 0,-2 1 0 0,1-3 0 16,-8 3-432-16,4-2-16 15,-1 1 0-15,-3-1 0 0,-2 1-1280 0,-1-1-256 16,1 0-48-16,-7 0-9328 0</inkml:trace>
  <inkml:trace contextRef="#ctx0" brushRef="#br0" timeOffset="81695.05">23159 1082 6447 0,'-16'-4'272'0,"5"-1"80"0,3 0-352 0,2 1 0 16,5 1 0-16,1 1 0 0,0-1 704 0,0-1 64 15,-4-1 0-15,-1-4 16 0,2 0 896 0,-1 1 176 0,2 3 48 0,4-1 0 16,2-1 208-16,1 2 64 0,7 2 0 0,0-4 0 15,4 0-624-15,5 1-112 0,0 1-32 0,5-2 0 16,2-1-688-16,0 2-144 0,-28 6-16 0,0 0-16 16,95-19-544-16,-95 19 0 0,0 0 0 0,98-16 0 15,-98 16-192-15,0 0 192 0,98-22-208 0,-98 22 80 32,0 0-640-32,90-21-112 0,-67 16-16 0,-2 1-16 15,1-1-1136-15,-8 0-208 0,0 0-48 0,-1-2-7424 0</inkml:trace>
  <inkml:trace contextRef="#ctx0" brushRef="#br0" timeOffset="81975.28">23087 676 6447 0,'-9'0'576'0,"4"0"-576"0,5 0 0 0,0 0 0 15,4-4 976-15,1 4 96 16,4-5 16-16,5 0 0 0,12-4-608 0,9-6-112 0,-35 15-32 0,97-37 0 16,-97 37 304-16,110-37 64 0,-110 37 16 0,98-29 0 15,-98 29 304-15,87-19 48 0,-87 19 16 0,83-16 0 16,-83 16 240-16,0 0 48 16,121-10 16-16,-121 10 0 0,0 0-880 0,106 0-160 0,-106 0-32 0,0 0-10896 15</inkml:trace>
  <inkml:trace contextRef="#ctx0" brushRef="#br0" timeOffset="85982.93">22773 8921 9215 0,'-8'2'816'0,"-1"0"-656"0,4-1-160 0,5-1 0 16,-4 0 640-16,1 4 80 0,-6-2 32 0,-5-1 0 0,-3 1-608 0,-2 3-144 15,1-3 0-15,1-2 0 0,-1-2 0 0,1 1 0 16,3-3 0-16,5-1 0 0,-5-2 0 0,4-2 320 0,-1 1-48 0,3-3 0 31,-3 2 384-31,1 1 80 0,-1-1 16 0,-1 0 0 0,2 1-336 0,1-1-64 0,-5 5-16 0,2-1 0 16,-2 0-336-16,-2 5 128 16,-1 0-128-16,-1 3 0 0,3 3 288 0,-5-1-16 0,1 4 0 0,-7 5 0 15,4-2 64-15,-5 5 16 16,5 2 0-16,-1 0 0 0,-1 1 128 0,-2 2 32 15,3 4 0-15,-2-3 0 0,-1 3-16 0,2 4 0 0,-4-2 0 0,2-2 0 16,-9 5-352-16,4 0-144 16,-8-1 128-16,5 5-128 0,-3 1 0 0,0-1 0 0,2 5 0 0,1 4 0 15,-1-4 720-15,3 3 64 16,3-2 16-16,1-1 0 0,2 0 160 0,0 1 48 16,3 1 0-16,0-2 0 0,1 4-480 0,1-4-80 15,-2-2-32-15,0 2 0 0,-1 4-416 0,1-4 0 16,1 0 0-16,-4 0 0 0,-1 2 0 0,5 0 0 0,-4 1 0 15,3 1 0-15,2-1 256 0,7-6 32 0,2 1 0 0,3-1 0 0,4-6 416 0,5 4 64 16,4-4 32-16,1-1 0 16,0-2-320-16,2 3-64 0,2-1-16 0,5-1 0 15,-4-1-400-15,-10-28 128 0,31 63-128 0,-31-63 0 0,39 61 144 0,-39-61-144 0,47 57 160 16,-47-57-160-16,49 58 128 0,-49-58-128 16,50 52 0-16,-50-52 0 15,0 0 0-15,84 71 128 0,-84-71-128 0,0 0 0 0,101 67 160 0,-101-67-16 16,80 41 0-16,-80-41 0 15,92 41 0-15,-92-41 0 0,107 40 0 0,-107-40 0 16,113 27-144-16,-113-27 0 0,106 21 0 0,-106-21 0 16,110 14 0-16,-110-14 0 0,119 12 0 0,-119-12 0 15,123 0 0-15,-123 0 0 0,141-12-128 0,-66 4 128 0,-3-1 0 16,-6 0 0-16,4-1 128 0,-4-2-128 0,2-2 192 0,5-4-64 16,2 1 0-16,0 3 0 0,0 0 0 0,-2-4-128 15,0-2 192-15,-10-3-64 0,1 0-128 0,-4-3 0 16,1 2 144-16,-4-4-144 0,1 2 0 0,-4-4 0 15,-2-1 0-15,-3-4 0 0,-7-2 0 0,-6 1 0 16,-8-2 0-16,-4 1 0 0,-6-1 0 0,-4-2 0 16,-4-4 0-16,-3-1 0 0,2-2 0 0,-9 1 0 0,2-1 0 15,-2-1 0-15,-2-1 256 0,-3-3 16 16,-2-2 16-16,-2 1 0 0,0 3 0 0,1-1 0 16,-3 1 0-16,2 1 0 0,1 2-128 0,-4 2-32 0,3 1 0 0,-2-1 0 15,3-2-128-15,-6-2 0 16,2 0 0-16,-4-3 128 0,0 3-128 0,-8-3 0 0,-1 3 0 15,-4 4 0-15,-3-2 0 0,1 2 0 0,-4 1 0 0,4 4 0 16,-2 2 0-16,1 3 0 0,-1-2 128 0,-2 8-128 16,1-3 176-16,-1 6-48 0,0 4-128 0,0-1 192 0,-2 6-192 15,3-1 144-15,-7 4-144 0,-2 0 128 0,-2-1-128 16,-4 4 0-16,-4 2 0 0,1 1 0 0,3 1 0 16,-3 0 0-16,0 3 128 0,1 1-128 0,-4 3 0 15,1 0 0-15,-4 5 0 0,-3-1 0 0,-5 1-368 0,0 2 48 16,-6 1 16-16,2 1-12016 15,8 2-2400-15</inkml:trace>
  <inkml:trace contextRef="#ctx0" brushRef="#br0" timeOffset="127232.38">31580 9081 8287 0,'-1'2'736'16,"-3"-2"-592"-16,4 0-144 0,0 0 0 0,-3 0 288 0,1 0 32 15,-1 0 0-15,-8 0 0 0,-1 2 768 0,-9 1 144 16,-2 3 48-16,-3-3 0 0,0-1 160 0,0 1 32 15,0 3 16-15,1-6 0 0,-1 7-384 0,0-6-80 16,0 5 0-16,0 1-16 16,3-2-256-16,1 2-48 0,-5 1-16 0,1 3 0 0,4-2-224 0,1 3-32 15,0-2-16-15,2 2 0 0,-4-1-416 0,2 1 0 16,2 2 128-16,-2 0-128 0,2 2 0 0,-6 1 0 16,1 2 0-16,-2 6 0 0,-4 1 0 0,-1 2 128 15,0 3-128-15,-4 0 192 0,3 1 0 0,1-3 16 16,1 8 0-16,4-4 0 0,-2-2-32 15,4 1-16-15,1 2 0 0,2-2 0 0,4-1 192 16,-2 2 32-16,1 4 16 0,1 1 0 0,3 2 240 0,2 0 32 16,1 6 16-16,4-3 0 0,0 6-288 0,4 3-48 0,-1 0-16 0,3 6 0 15,1 1-64-15,0-2-16 0,1 8 0 0,3-4 0 16,-1 2-128-16,4-1-128 0,5 1 144 0,2-2-144 16,4 5 128-16,3-8-128 15,-2-6 0-15,2 0 0 0,0-1 0 0,1-4 0 16,3 5 0-16,-1-7 0 0,4-1 0 0,2-4 128 15,5 0-128-15,-2-5 0 0,5-6 160 0,2-3-16 16,5-1 0-16,2-8 0 0,-3 1-144 0,-44-18 0 16,89 21 0-16,-89-21 0 0,96 1 0 0,-96-1 0 0,108-17 0 15,-108 17 0-15,130-40 0 0,-130 40 0 0,150-66 0 0,-150 66 128 0,141-80-128 0,-141 80 0 16,124-102 0-16,-124 102 128 0,94-102-128 0,-54 46 0 16,-7 2 0-16,-6 2 0 15,-5 1 128-15,-3 1-128 0,-3-1 128 0,-2 2-128 0,-2-1 176 16,2 1-48-16,-5 0-128 0,1-1 192 15,3-1 0-15,-1 8-16 0,2-2 0 0,0 4 0 16,-2 5-176-16,2-2 0 0,-4 6 144 0,1 1-144 0,-1 1 0 0,-3 4 0 16,0 0 0-16,-3 2 0 15,-4-1 0-15,0 3 0 0,-6 1 0 0,-2-2 0 0,-5 6 0 16,0-6 0-16,-8 4 0 0,-2-6 0 0,0 1 0 0,-6-2 0 16,1-4 0-16,-4 2 0 0,3-5 0 0,-3 2 144 0,3 0-144 0,-3 1 160 15,1-3 128-15,0-2 32 16,-4 2 0-16,3 2 0 15,-2 3-320-15,-3-2 160 0,2 8-160 0,-7-1 128 0,1 6 16 0,-8 3 0 16,-4 7 0-16,-1 1 0 0,2 5 0 16,0-1 0-16,5 2 0 0,5-2 0 0,-2-1-144 0,8 1 160 15,1-5-160-15,4 2 160 0,3-4-160 0,3 0 0 0,-1-3 0 16,4 3 0-16,1 2 0 0,-2-1 0 16,-1 1 0-16,-1 2 0 0,-1 1 0 0,-5 4 0 15,-2 5-176-15,0 4 176 16,-2 3-688-16,0 2-48 0,-4 4-16 0,6 2 0 15,-2 0-1248-15,4 1-256 0</inkml:trace>
  <inkml:trace contextRef="#ctx0" brushRef="#br0" timeOffset="131023.21">30692 8634 9215 0,'-4'5'816'0,"1"-1"-656"15,1-3-160-15,2-1 0 0,0 0 816 0,0 6 128 0,-3-3 16 0,-3 9 16 16,-2 2 384-16,-1 0 80 0,2 3 16 0,2 1 0 0,1-4-96 0,2-2-16 15,4 2 0-15,0-2 0 0,5 0-256 16,0-1-48-16,2-2-16 0,1 3 0 0,4 2-448 0,-2-4-112 16,2 2-16-16,2 2 0 0,1-2 64 0,1 2 16 15,1 2 0-15,2 0 0 0,-4 1-128 0,-1 1-16 16,1 2-16-16,-1 3 0 0,-2 0-96 0,-4 1-16 16,1 2 0-16,-2-1 0 0,-1 1 112 0,1 0 16 15,1 3 0-15,-1-1 0 0,3-2-96 0,-1 1-16 16,3 0 0-16,-2 0 0 0,2 2-96 15,-2-1-32-15,-1 5 0 0,1-5 0 16,0 3-144-16,-3 1 0 0,1-8 0 0,-3-5 0 16,2-1 0-16,-4-4 0 0,0-6 0 0,2-1 0 0,2-5 0 15,0-2 0-15,1-5 0 0,2-4 0 16,2-3 0-16,-2-6 0 0,2 3 0 0,0-10 0 0,4-2 0 16,-1-8 0-16,2-2 0 0,2-5 0 15,-3 1 0-15,4-6 0 0,1-2 0 0,3-4 0 0,0 1 400 0,6-3 48 16,1-1 16-16,3-5 0 0,4-2 144 0,4-3 32 15,0 3 0-15,-4-1 0 0,0 6-400 0,-4 1-80 16,3-1-16-16,-3 1 0 0,3 3-144 0,-10 2-272 16,-1 5 64-16,-7 1-17216 0</inkml:trace>
  <inkml:trace contextRef="#ctx0" brushRef="#br0" timeOffset="139876.51">24479 434 5519 0,'-7'3'496'0,"4"-3"-496"0,1 0 0 0,-1 0 0 0,1 0 384 0,2 0-32 16,0-3 0-16,-2 3 0 0,1 0 416 0,-3 0 96 15,1-2 16-15,1-1 0 16,-2-1 848-16,1 2 160 0,3-1 32 0,-2-1 16 0,4 3-224 0,-2-3-48 0,2-1-16 0,-2 1 0 15,0-1-688-15,0 2-144 0,1 3-32 0,-1-4 0 16,0 8-144-16,0-4-16 0,-1 5-16 0,1 4 0 16,-2-1-80-16,2 1-16 15,-2 7 0-15,2-1 0 0,2 6-336 0,-2 2-176 0,0 3 160 0,-2 9-160 16,2 1 0-16,-5 6 0 0,1 5 0 0,-4 0 0 16,2 2 0-16,-6 7 0 0,2 1 0 0,-2 3 0 15,-1-3 0-15,3 1-128 0,1-6 128 0,1 0-208 16,1-7-80-16,1-6-16 15,3-3 0-15,1-6 0 16,2-2-1232-16,0-7-240 0,0-2-48 0,2-7-8992 0</inkml:trace>
  <inkml:trace contextRef="#ctx0" brushRef="#br0" timeOffset="140190.54">24502 566 1839 0,'-3'0'160'0,"-1"0"-160"0,4-2 0 0,4 1 0 32,-4-1 448-32,3-2 64 0,2 1 16 0,1-2 0 0,6-4 928 0,2-5 176 0,8 2 32 0,-22 12 16 15,0 0 16-15,84-45 0 0,-84 45 0 0,0 0 0 16,87-32-400-16,-87 32-80 0,0 0 0 0,0 0-16 15,110-22 64-15,-110 22 16 0,0 0 0 0,0 0 0 16,108-16-448-16,-108 16-64 16,0 0-32-16,0 0 0 15,113-14-736-15,-113 14 0 0,0 0 0 0,0 0 0 16,93-26-384-16,-76 17-64 0,0 6 0 0,-3-4-7360 0,0 0-1472 16</inkml:trace>
  <inkml:trace contextRef="#ctx0" brushRef="#br0" timeOffset="140399.28">24516 728 18431 0,'-5'9'816'0,"1"-4"160"0,4-1-784 0,4-3-192 0,1-1 0 0,-1 4 0 15,3-4 208-15,3 5 0 0,9 0 0 0,-19-5 0 16,0 0 1200-16,0 0 224 0,113 25 48 0,-113-25 16 15,0 0-224-15,103-6-32 0,-103 6-16 0,84-29 0 16,-84 29-784-16,101-46-176 0,-101 46-16 0,115-64-16 31,-54 27-912-31,2-1-176 0</inkml:trace>
  <inkml:trace contextRef="#ctx0" brushRef="#br0" timeOffset="157639.68">31621 14390 4607 0,'-18'0'400'0,"2"-1"-400"0,8-3 0 0,-1 4 0 15,6-3 1296-15,-10 3 176 0,-6-6 48 0,-16 5 0 16,-5-6-112-16,-9 5 0 0,6 0-16 0,3 4 0 0,1 3-800 0,5 0-144 15,1 1-48-15,-1 2 0 0,1-1-272 0,4-2-128 16,1 1 0-16,3-1 128 16,3-2-128-16,3-3 0 0,-2 4 0 0,0-4 128 0,2 2 432 0,-4-2 80 15,0 0 0-15,-1 1 16 0,1 1 176 0,-5-2 16 16,2 7 16-16,0 0 0 0,-4 2-112 0,3-1-32 16,-5 5 0-16,3 6 0 0,-3 2-208 0,1 1-64 15,-1 8 0-15,-2 1 0 0,1 4-96 0,-2 0-32 16,2-2 0-16,3 2 0 0,2 3-48 0,2-1-16 15,3 1 0-15,2-1 0 0,2 6 384 0,2 1 80 16,-1 1 16-16,6 4 0 0,-2-6 224 0,5 4 32 0,1-3 16 0,-1-2 0 16,4 1-448-16,-2 1-96 0,2-1-16 15,-1 3 0-15,-2 2-256 0,1 1-48 0,0 9-16 0,0-1 0 16,-2 2 0-16,4 4-128 0,-4 0 192 0,-3-1-64 16,3-1 128-16,-1 0 0 0,-2 2 16 0,-1-4 0 15,3 1-128-15,-4-3-16 0,5 4-128 0,-3-7 192 16,3-2 0-16,4 2-16 15,0-3 0-15,5-2 0 0,5-4 144 0,4 4 16 0,1-1 16 0,8-1 0 16,4-5-96-16,8-7-32 0,1 0 0 0,8-9 0 16,1 0-48-16,-40-26-16 0,92 31 0 0,-92-31 0 0,106 21-160 0,-106-21 192 15,115 0-192-15,-115 0 192 0,114-15-192 0,-114 15 0 16,111-32 0-16,-111 32 128 0,101-31-128 0,-101 31 0 16,0 0 0-16,115-30 0 15,-115 30 0-15,0 0 0 0,0 0 0 0,119-28 0 0,-119 28 0 0,0 0 0 16,0 0 0-16,120-17 0 15,-120 17 0-15,0 0 0 0,101-17 0 0,-101 17 0 0,0 0 0 0,120-28 0 16,-120 28 0-16,0 0 0 0,131-47 0 0,-131 47 0 16,71-49 0-16,-71 49 0 0,55-59 0 0,-35 26 0 15,-2-4 0-15,-4-3 0 0,-2-2 0 0,-3-3 0 16,-1 1 0-16,-6-4 0 0,2-5 0 0,-1-1 0 0,-1-1 0 0,-2-3 0 16,0 1 192-16,0-6-32 0,3-3-16 0,-3 0 0 15,-3-1-144-15,3 1 192 0,-2 0-192 0,2 3 192 16,-3-1-192-16,3 5 0 0,-4-2 0 0,2 0 0 15,8 2 0-15,-6-1 0 0,3 6 0 0,-1 2 0 16,1 0 0-16,-3 1 0 0,0 4 0 0,0 7 0 16,-5 0 0-16,-4 5 0 0,-5 7 0 0,-1 2-176 15,-4 5-16-15,-2 2-16 0,-9 4 0 0,-1 1 0 0,-6 3 208 16,-3 4 0-16,-7 2-160 0,-4 2 160 16,4 3 0-16,-7 3 0 0,-3 2 0 0,-1-1 0 15,-3 1 0-15,4-5 0 0,1 0 0 0,6-3 0 0,-1-3 0 16,1-2 0-16,2-6 0 0,3-7 0 15,2 3-288-15,6-4-32 0,6-1-16 0,4-7-18128 16</inkml:trace>
  <inkml:trace contextRef="#ctx0" brushRef="#br0" timeOffset="159581.57">30720 14134 4607 0,'-6'23'400'0,"1"-7"-400"0,3-3 0 0,2 0 0 0,2-5 1664 0,-2-2 256 16,5 4 64-16,-3 7 0 0,5 10 416 0,2 11 96 0,0 7 0 0,1 2 16 0,-1-1-1088 0,-1-3-208 15,5 1-64-15,-5-4 0 0,1-4-176 0,5-1-32 16,-2 0-16-16,-1-4 0 0,4 1-160 0,5-6-16 15,0 3-16-15,-2-9 0 0,1 0-240 0,2-6-48 16,2-5-16 0,-1-2 0-16,1-5-240 0,1-4-32 15,2-5-16-15,2-3 0 0,-28 10-144 0,0 0 0 16,107-68 0-16,-107 68 0 0,80-73 0 0,-80 73 0 16,101-114 0-16,-40 45 0 0,-4-11 0 0,4-9-320 0</inkml:trace>
  <inkml:trace contextRef="#ctx0" brushRef="#br0" timeOffset="193953.77">25914 434 1087 0,'1'-4'0'0,"3"-1"0"0,-4 3 0 0,0 1 0 0,0-1 0 0,0-2 0 0,2 1 0 0,-2-4 0 0,0 0 480 0,-2 2 0 15,-2 1 0-15,1 4 0 0,-2 0 672 0,1 4 128 16,2-4 16-16,-1 5 16 0,6-2-160 0,-3 1-16 16,4-2-16-16,1-2 0 0,0 3-96 0,2-3-32 15,-1 0 0-15,2 0 0 0,-4 0-416 0,1 0-96 16,0 0-16-16,-1 0 0 0,1 0 176 0,-5 2 48 0,0 0 0 0,0-1 0 16,0 3 224-16,0-1 48 15,-5 3 16-15,1 2 0 16,-1 1-304-16,0 0-64 0,-2 1-16 0,2 6 0 15,-2 1-240-15,1 2-48 0,3 4-16 0,1 3 0 16,2 5-288-16,-3 3 128 0,6-1-128 0,-3 2 0 0,4-4 0 0,1 2 0 0,4 0 0 0,-4-2 0 16,3-1 0-16,1-4 0 15,3 5 0-15,-1-8-144 0,1 2 16 0,-1-6 0 16,-1-2 0-16,0 1 0 16,-1-5-1088-16,-5 1-192 0,1-1-64 0,-2-1 0 15,-3-2-768-15,0-1-176 0</inkml:trace>
  <inkml:trace contextRef="#ctx0" brushRef="#br0" timeOffset="194275.34">25778 1157 5519 0,'-16'8'496'0,"6"-2"-496"0,4-3 0 0,3-1 0 15,-2-1 656-15,-2 1 48 0,-4 5 0 0,-13 4 0 16,-4 4-576-16,-3 1-128 0,-1-4 0 0,3 2 0 16,6 0 0-16,2-3 0 0,7-5 0 0,4 3 0 15,6-5 896-15,1-4 192 0,8 0 32 0,2 0 16 16,7-4-48-16,-2 2 0 0,5-5 0 0,6 2 0 16,0 0-640-16,-1-2-128 0,8 0-16 0,-2 0-16 15,-4 2-288-15,4-4 0 0,-28 9 0 0,0 0 0 16,101-21 0-16,-101 21 0 0,75-22 0 0,-75 22-144 15,86-23 144-15,-86 23 0 0,87-23 0 0,-87 23 0 16,78-21 0-16,-45 11 0 0,0 1 0 0,-8-3-128 16,-1 3-384-16,-1 1-64 0</inkml:trace>
  <inkml:trace contextRef="#ctx0" brushRef="#br0" timeOffset="194539.84">25755 388 14735 0,'-12'0'640'0,"7"0"160"0,-1 0-640 0,6 0-160 0,2-3 0 0,2 3 0 15,1 0 256-15,4 0 32 0,-1-3 0 16,10 3 0-16,-1 0-288 0,2 0 0 0,2 0 0 0,0 3 0 15,-2 0 272-15,2 3 0 0,-2-3 0 0,6-1 0 16,3 1 608-16,0-3 112 0,-28 0 32 0,0 0 0 16,113 0-736-16,-113 0-144 0,89-12-16 0,-89 12-6256 15,101-17-1232-15</inkml:trace>
  <inkml:trace contextRef="#ctx0" brushRef="#br0" timeOffset="201503.67">30127 15326 12895 0,'0'0'1152'0,"0"0"-928"0,0 0-224 0,0 0 0 0,0-2 560 0,0 2 64 0,0-4 16 0,0 3 0 31,-3-3-256-31,-1-1-32 0,-1 1-16 0,0-1 0 0,-2-2-464 0,0 5-112 0,3-1-16 0,-3 0 0 31,6 3-112-31,-6 0-16 0,1 0-16 0,1 0 0 0,2 0 400 0,-3-2 144 0,1-2 0 0,-2 3 0 16,2-6-144-16,-4 3 0 15,4-3 0-15,-4 0-6400 16</inkml:trace>
  <inkml:trace contextRef="#ctx0" brushRef="#br0" timeOffset="201773.33">29228 15270 4607 0,'-12'5'400'0,"3"-1"-400"0,7-3 0 0,2-2 0 15,0-3 1024-15,-3 1 112 0,-2 1 16 0,-8-5 16 16,3-4-1664 0,-2-4-336-16,3-3-64 0,-5-4 0 0</inkml:trace>
  <inkml:trace contextRef="#ctx0" brushRef="#br0" timeOffset="201946.54">28709 15016 19343 0,'-28'22'848'0,"5"-4"192"0,6-4-832 0,8-7-208 16,2-6 0-16,5-1 0 0,-5 0 0 0,-3 0 128 15,-4 0-128-15,-3-1 0 16,-1-3-2192-16,2-5-544 0,2-3-96 0,1-2-32 0,-1 0 2256 0,-4 6 448 16</inkml:trace>
  <inkml:trace contextRef="#ctx0" brushRef="#br0" timeOffset="202105.14">27864 14880 9215 0,'-13'8'816'0,"5"-1"-656"16,-1-5-160-16,5 2 0 0,-1-3 1296 0,-3 3 240 0,-10 3 32 0,-8 2 16 15,-5-1-896-15,-1-1-176 16,6-3-48-16,3-8 0 0,3-6-240 0,-8 6-48 0</inkml:trace>
  <inkml:trace contextRef="#ctx0" brushRef="#br0" timeOffset="202278.86">26761 15113 19343 0,'-27'23'1728'0,"10"-11"-1392"16,5-7-336-16,8-5 0 0,3-2 640 0,-6 4 64 16,-11 2 16-16,-6 4 0 0,-9 3-576 0</inkml:trace>
  <inkml:trace contextRef="#ctx0" brushRef="#br0" timeOffset="202498.12">25790 15458 23039 0,'-11'21'2048'16,"6"-12"-1648"-16,3-4-400 0,4-5 0 0,2-2 960 15,-4 4 96-15,-4 5 32 0,4 3 0 16,4-3-2128-16,1-5-432 0,2-2-64 0,7-9-32 0,-4 1 1296 0,6-1 272 31</inkml:trace>
  <inkml:trace contextRef="#ctx0" brushRef="#br0" timeOffset="204237.31">25386 14880 8287 0,'-14'8'736'0,"1"-4"-592"15,8 1-144-15,5-5 0 0,-3-5 960 0,-2 5 144 0,-4 3 48 0,-9-1 0 16,-4-2-672-16,-4 0-128 0,3-5-32 0,-3 1 0 31,3-4-592-31,-1 2-128 0,-1 1-32 0,1 2 0 0,-2 1 128 0,-2 0 32 0,-3 2 0 0,-4 2 0 0,3 0 464 0,-2-2 112 16,-1 5 16-16,-4-2 0 0,6 6 576 0,-2 0 128 15,-3 0 32-15,1 1 0 0,-1 1-368 0,1-1-80 16,-3 4-16-16,6 2 0 0,-3-1-464 16,4 3-128-16,0-1 0 0,3 6 0 0,2-2 0 0,-1 1 0 15,-1 11 0-15,2 0 0 0,-2 2 0 0,3 4 0 16,0 1 0-16,1 0 128 0,0 5 224 0,4-3 48 16,-5 3 16-16,5 0 0 0,-4 2 80 0,3 2 16 15,-3 7 0-15,3 1 0 0,-3 6 80 0,2 0 32 16,1 1 0-16,0-1 0 0,2 0 176 0,2 3 32 15,-2-2 16-15,2 2 0 0,3-3-320 0,1 3-64 16,-3 6-16-16,4 1 0 0,2 4-16 0,0-3-16 0,7 1 0 16,0-2 0-16,5-1 272 0,0 3 48 15,5-4 16-15,4 1 0 0,1-4-32 0,7 3 0 0,4 0 0 0,5-4 0 16,6 2-256-16,3-8-48 0,5-7-16 0,7 0 0 16,2-10-208-16,1-4-32 0,6-5-16 0,-4-4 0 15,4-5-144-15,0-2 0 0,5-4 0 0,5-3 128 16,5-5-128-16,4-7 0 0,4-3 0 0,-79-2 0 15,151-9 0-15,-151 9 0 16,138-22 0-16,-138 22 128 0,132-35 0 0,-132 35 0 0,142-54 0 0,-142 54 0 0,156-68-128 0,-156 68 0 16,159-82 0-16,-159 82 128 15,150-80-128-15,-150 80 0 0,155-97 144 0,-71 36-144 16,4 0 0-16,-4-2 0 0,-6-3 0 0,-6 0 128 16,-72 66-128-16,124-122 0 0,-124 122 0 0,104-112 0 0,-104 112-192 0,94-113 64 15,-94 113 0-15,87-124 0 16,-87 124 128-16,72-129 0 0,-49 63 0 0,-3 4 0 0,-6 1 0 0,-10 0 0 15,-2 0 0-15,-4-2 0 0,-7 5 0 0,-8-4 0 16,3-3 0-16,-7-6 0 0,-5 0 0 0,-2-4 144 0,-2 3-144 16,1-1 0-16,1 3 128 15,-7-5-128-15,4-1 0 0,-8 1 0 0,6 4 0 16,-10-3 0-16,-1 6 0 0,-5 1 0 0,-3 2 0 16,-2 6 0-16,-12 5 0 0,-1 14 0 0,1 5 0 0,-7 9 0 15,-2 7 0-15,0 1 0 16,2 4-176-16,-2 4-32 0,2 1-16 0,-2 4 0 15,-2 3-688-15,-5-1-144 0,-3 3-32 0,5 3-14352 0</inkml:trace>
  <inkml:trace contextRef="#ctx0" brushRef="#br0" timeOffset="-213601.55">27062 472 2751 0,'3'-3'256'0,"-3"3"-256"0,6-4 0 0,-6 4 0 0,3 0 272 0,-3-2 16 0,5-1 0 0,4-1 0 16,2-1 288-16,-1 2 64 0,6-3 16 0,-4 1 0 15,0 0 144-15,2-2 32 16,-2 4 0-16,-1-3 0 0,1 3 0 0,-7 1 16 0,0-1 0 0,-1 3 0 15,-1 3-144-15,-3-1-48 0,0 1 0 0,-7 4 0 32,2 0 688-32,0 2 128 0,-4 0 16 0,0 3 16 0,-3 5-160 0,2 2-16 0,-1 2-16 0,4 6 0 15,-5 2-256-15,3 2-48 0,-1 1-16 0,1 4 0 0,-1 4 672 0,-1-1 128 32,3 4 16-32,-5 1 16 15,3 1-1824-15,-2 0-304 0,1 2-80 0,3-1-32 0,-1 3 416 0,0-2 192 16,2 1 0-16,-1 1-16 0,1-2-176 0,-2 2 0 15,2 0 0-15,-2-4 0 0,4-5-352 0,0 2 48 16,3-6 16-16,2-4 0 16,3-6-1536-16,6-4-304 0</inkml:trace>
  <inkml:trace contextRef="#ctx0" brushRef="#br0" timeOffset="-213345.1">27614 324 11967 0,'-1'0'528'0,"-3"4"112"0,4-4-512 0,4 3-128 0,-4-1 0 0,0 1 0 16,0 2 592-16,0 4 96 0,1 7 16 0,-2 6 0 16,-3 6 960-16,-1 4 192 0,-4 6 32 0,0 2 16 0,1 0-96 0,-1 4-16 15,0 1 0-15,4 4 0 0,2-2-752 0,-1 2-144 16,2 3-48-16,-1 0 0 0,-1-1-624 15,3 4-224-15,-3-1 144 0,2 2-144 0,1-2 0 0,-1-2-144 16,-3-3 0-16,1-5 0 16,-4-3-992-16,-1-8-192 0,0-5-32 0,0-5-6880 15,-3-2-1360-15</inkml:trace>
  <inkml:trace contextRef="#ctx0" brushRef="#br0" timeOffset="-213145.2">27025 874 15663 0,'-10'0'1392'0,"3"-3"-1120"0,7 3-272 0,0 3 0 16,2-3 1040-16,1 0 160 0,-3 4 16 0,4-2 16 15,3 1 48-15,5-3 0 0,9 5 0 0,1-1 0 16,-22-4-384-16,0 0-64 0,0 0 0 0,129-4-16 16,-129 4-656-16,98-5-160 0,-98 5 0 0,117-14 0 31,-117 14-480-31,123-29-128 0,-123 29-32 0,115-35-11008 0</inkml:trace>
  <inkml:trace contextRef="#ctx0" brushRef="#br0" timeOffset="-196812.32">19649 15778 10527 0,'49'-8'944'15,"-49"8"-752"1,42-11-192-16,-35 8 0 0,-4-1 0 0,13-4 160 0,19-6-160 16,17-9 0-16,11-8 0 0,-4-2 0 15,-10 8 0-15,-13 4 0 0,-8 4-160 0,-9 3 160 0,-5 2-128 0,-5 7 128 0,-4-1 0 0</inkml:trace>
  <inkml:trace contextRef="#ctx0" brushRef="#br0" timeOffset="-196608.25">20343 15279 623 0,'-6'-4'0'0,"3"1"0"0,3 1 0 0,0 2 0 0,0 0 0 16,0 0 0-16,-4 0 0 0,3-4 0 15,-3 1 384-15,1 3 32 0,1 0 0 0,-3-2 0 0,1 2-416 0,-1-2 0 16,1-3 0-16,-2 3 0 0</inkml:trace>
  <inkml:trace contextRef="#ctx0" brushRef="#br0" timeOffset="-195772.15">21360 16043 7199 0,'7'-12'640'0,"-3"-2"-512"15,-4 5-128-15,-4 1 0 16,2 2 0-16,2 3 0 0,-3-2 0 0,-2-4 0 16,-4-3 0-16,-3-11 0 0,-2 4 0 0,0-2 0 15,-7 4-240-15,0-1 48 0,-3 4 0 0,-2 2 16 16,-6 5 176-16,1 0-192 0</inkml:trace>
  <inkml:trace contextRef="#ctx0" brushRef="#br0" timeOffset="-195497.63">20942 15090 12895 0,'-9'-69'1152'0,"2"18"-928"0,6 8-224 0,1 13 0 31,0 16-2416-31,1 5-528 0,1-4-96 0,3-14-32 0,-3-11 2528 0,0-7 544 0</inkml:trace>
  <inkml:trace contextRef="#ctx0" brushRef="#br0" timeOffset="-193835.13">20797 14434 9215 0,'-26'-11'400'0,"7"3"96"0,2 1-496 0,8 1 0 0,2 6 0 0,5 0 0 16,-5 0 448-16,-1 0-16 0,-8 0 0 0,-2 0 0 0,-2 6-304 0,0-6-128 15,5 5 128-15,-3-5-128 16,4 0-864-16,0-5-256 0,-3-1-48 0,0-2-16 16,3-1 368-16,-4 0 80 0,-3-1 16 0,2-1 0 0,-4 4 976 0,2 1 208 15,-1 6 48-15,-4 0 0 0,3 3 608 0,-3 2 128 16,2 4 32-16,1 0 0 0,0 3 16 0,2-2 16 0,-1 6 0 0,-1 0 0 15,2 1-784-15,2 0-144 16,-2 1-48-16,2 3 0 0,-4-2-336 0,2-2 0 16,-1 1 0-16,-5-1 0 0,5 1 0 0,-4-4 128 0,-4-2-128 0,4 2 0 15,-2 0 256-15,2-2 0 0,-4 0-16 0,6-3 0 16,3 1 128-16,-2-1 16 0,1 3 16 0,4-1 0 16,1-1 64-16,-1 0 16 0,1 4 0 0,0 0 0 15,-1-2-96-15,4 6-32 0,-2-4 0 0,3 3 0 16,2 1-352-16,-6-1 128 0,3 6-128 0,-2-6 0 15,6 1 0-15,-6 2 0 0,2 0 0 0,2 1 0 16,-2 1 0-16,2 1 0 0,-2-1 0 0,3-1 0 0,-3 2 0 0,2-2 0 16,3 0 128-16,-5-6-128 0,6 6 368 0,-4-3 0 15,3-4 0-15,0 3 0 16,4-3 160-16,-2 3 48 0,0 1 0 0,0-2 0 0,2-1-128 0,-1 1-32 16,0 0 0-16,0-1 0 15,1-1-160-15,-4 0-16 0,4 4-16 0,2-1 0 0,-3 0 48 0,3 1 16 16,-2-1 0-16,1 2 0 0,-1-1-48 0,2 3-16 15,3-2 0-15,-4 2 0 0,4 0 32 0,0-2 0 16,0 3 0-16,4-1 0 0,-3 2 160 0,3 0 32 16,1 3 16-16,-2 0 0 15,3 0-128-15,1 0-16 0,-4 4-16 0,4-6 0 0,0 6-64 0,2-4-16 0,-1 2 0 0,-2-4 0 16,-6-24-32-16,0 0 0 16,29 72 0-16,-18-50 0 0,1-1-16 0,-3 2-16 15,1-2 0-15,2 1 0 0,1-3 80 0,1 4 16 0,-4-2 0 16,2 2 0-16,0 1 64 0,2-1 0 0,-14-23 16 0,0 0 0 15,40 62-96-15,-40-62-32 16,0 0 0-16,0 0 0 0,54 75-48 0,-54-75-16 16,0 0 0-16,0 0 0 0,58 72-144 0,-58-72 160 0,0 0-160 0,0 0 160 0,52 61-160 15,-52-61 0-15,0 0 0 16,0 0 0-16,0 0 176 0,66 62-48 16,-66-62-128-16,0 0 192 0,0 0-16 0,0 0-16 0,67 61 0 0,-67-61 0 15,0 0-32-15,0 0-128 0,0 0 192 0,83 47-64 0,-83-47-128 0,0 0 160 16,0 0-160-16,79 19 160 15,-79-19-32-15,0 0-128 16,0 0 192-16,80 13-64 0,-80-13-128 0,0 0 192 0,0 0-192 0,80 19 192 16,-80-19-192-16,0 0 0 0,0 0 0 0,0 0 0 0,99 29 0 0,-99-29 0 15,0 0 0-15,0 0 0 16,84 23 0-16,-84-23 0 0,0 0 0 0,0 0 0 0,91 21 0 0,-91-21 0 0,0 0 128 0,0 0-128 16,90 19 0-1,-90-19 0-15,0 0 0 0,0 0 0 0,89 26 0 16,-89-26 0-16,0 0 0 0,0 0 0 15,85 18 0-15,-85-18 0 0,0 0 128 0,0 0-128 16,82 0 0-16,-82 0 0 0,0 0 144 0,0 0-144 16,86-4 0-16,-86 4 0 0,0 0 0 0,0 0 0 15,89-7 0-15,-89 7 0 0,0 0 0 0,0 0 0 16,73-15 0-16,-56 11 0 0,-3-1 0 0,0 0 0 0,2-4 0 16,-1 0 0-16,3 0 0 0,-2-1 0 0,1 0 0 0,0-4 0 15,3 0 0-15,1 0 0 0,-2 2 0 0,2-6 144 16,5 1-144-16,-2 3 0 0,2-4 0 0,0 1 0 15,-1 0 0-15,-1-1 0 0,-3 4 0 0,0-3 0 16,-2 5 0-16,-1-4 0 0,-1 4 0 0,-3-2 0 16,0 0 0-16,2-2 0 0,-2 2 0 0,-4-3 0 15,6 3 0-15,1-7 0 0,-3 2 0 0,3-6 0 16,1 6 0-16,1-5 0 0,-1 1 0 0,2-1 0 16,0-2 0-16,0-4 0 0,1 4 0 0,-3 0 0 0,4-2 0 15,-4-2 0-15,1 4 0 0,2-2 0 0,-4 2 0 16,1 0 0-16,-2 0 0 0,-1 0 0 0,3-2 0 0,-1-2 0 15,-1-1 0-15,-1 1 0 0,3-1 0 0,-4-2 0 16,-2 0 0-16,-3-4 0 0,-4-3 0 0,0 0 0 16,0 0 0-16,-1-3 0 0,1-4 0 0,2 3 0 15,2-1 0-15,-1 0 0 0,1-3 0 0,0 3 0 16,5-2 0-16,-5 4 0 0,1-3 0 0,0 3 0 16,-3 3 0-16,0 3 0 0,-1-1 0 0,-6 3 0 15,0 0 0-15,0 4 0 0,0 5 0 0,-6-6 0 16,6 6 0-16,-3 0 0 0,-1 0 0 0,3-5 0 0,-3 5 0 15,2-2 0-15,1 2 0 0,-1 5 0 16,-3-2 0-16,1 4 0 0,-4-2 0 0,1 3 0 0,0 1 0 0,-2 0 0 16,-3 1 0-16,0 0 0 0,-2-1 0 0,0-1 0 15,-4 1 0-15,1-2 0 0,-2-2 0 0,-1-3 0 16,1-1-128-16,0-1 128 0,-2 2 0 0,0-2 0 16,2 1 0-16,-4 1 0 0,3 3 0 0,-3 0 0 15,-3 2 0-15,1 1 0 0,1 1 0 0,-2 3 0 16,3 2 128-16,-3 0-128 0,0 1 0 15,-4-1 0-15,6 3 0 0,-2 1 0 0,1 2 0 0,1-2 0 16,0-1 0-16,-3 4 0 0,3-2 0 0,-2-4 0 16,-4 4 0-16,1 2 0 0,1 0 0 0,-7 0 0 0,4-2 0 0,-1 5 0 15,3-5 0-15,1 5 0 16,-2-1 0-16,4-1 0 0,3 3 0 0,1-3 0 16,1 8 0-16,2-3 0 0,3-1 0 0,0 4 0 15,-1-1 0-15,-1-1 0 0,1 7-144 0,3-6 144 16,-3 2-128-16,3 1 128 0,1 1-144 0,-4-2 144 0,3 0-160 0,-3 2 160 15,3-2-128-15,1-1 128 16,-2 1 0-16,1 0-144 0,3-5 144 0,-3 4 0 0,4 1 0 0,0-5 0 0,1 3 0 0,0 3 0 16,-3-3 0-16,1-3 0 15,4 5 0-15,-1-1 0 0,-3-1 0 0,3-1-128 16,-6 2 128-16,1-3 0 0,1 1 0 0,2 0 0 16,-6-2-160-16,0 0 160 0,4 3-192 0,-5-1 192 0,5 1-128 0,-2-3 128 15,0 4 0-15,5-2 0 0,-5 1 0 0,2 1 0 16,0 1 0-16,1-2 0 0,-3 3 0 15,2 2 0-15,-5 1 0 0,3 1 0 16,-4-1-176-16,1 3 176 0,-1 2-160 0,-1 4 160 16,2-3-624-16,-4 3-16 0,-2 4-16 0,-3 5 0 15,0 6-1104-15,-4 5-224 0</inkml:trace>
  <inkml:trace contextRef="#ctx0" brushRef="#br0" timeOffset="-191452.99">29113 460 5519 0,'-9'0'496'0,"1"3"-496"0,8-3 0 0,-4 0 0 15,4 0 976-15,-2 2 112 0,-1-2 0 0,-6 4 16 16,-3-1-320-16,-2-1-64 0,4 3-16 0,-3-1 0 0,-1 3-496 0,2-2-208 15,0 0 176-15,2 2-176 16,-3-2 192-16,3-1-48 0,1-3-16 0,0 3 0 0,1-2 480 0,-1 1 96 16,0 1 0-16,2-3 16 0,2 3-112 0,0 1-32 15,-4-5 0-15,0 4 0 0,1 1-320 0,-4-5-64 16,1 5 0-16,-5-2-16 0,2-3-176 0,1 4 192 16,-5-2-192-16,-1 1 192 0,2 2-32 0,-1 2 0 15,-5 2 0-15,3 1 0 0,-3 6 96 0,0 0 32 16,2 1 0-16,0 1 0 0,2 3-48 0,-2 1-16 15,0 1 0-15,2 3 0 0,-3 5 16 0,-5-1 0 0,1 5 0 16,-2-4 0-16,4 0 144 0,1 4 48 0,-4 0 0 16,2 0 0-16,2 2 80 0,3 3 32 15,-5 8 0-15,3 1 0 0,1 3 160 0,0 1 16 16,3-5 16-16,4 1 0 0,4 0-96 0,6-5-32 16,4 3 0-16,4-6 0 0,6-1-368 0,8-1-80 15,-18-39-16-15,43 71 0 0,-43-71-144 0,0 0 0 0,84 75 0 0,-84-75 0 16,0 0-208-16,89 16 80 0,-63-20 128 0,-5-8-208 0,2 3 64 15,-6-5 16-15,-3-3 0 0,-2 0 0 0,-1-3 128 16,-8-1 0-16,2 1 0 0,-5-3 0 16,-5 0 0-16,2 4 0 0,-6-2 0 0,0 0 0 0,-1 4 0 0,-3 0 0 15,0 1 0-15,-5 0-128 0,1 7-16 0,-1 1 0 16,4 3 0-16,-1-1 0 0,1 1 144 0,3 2 0 16,4-1 0-16,4-1 0 0,1 1 0 0,4-1-128 15,5 0 128-15,-2-4 0 0,7 1 0 16,6-5 0-16,1-1 0 0,3-3-128 15,8 3 128-15,-7-2 0 0,-1 1 0 0,3 3 0 16,-8-1 0-16,2 5 0 0,-1 2 160 0,-1 1-160 0,-3 2 128 0,2 3-128 16,1 0 0-16,2 0 0 0,1 5 0 0,4 4 128 0,-24-9-128 0,0 0-8592 15,98 33-1760 1</inkml:trace>
  <inkml:trace contextRef="#ctx0" brushRef="#br0" timeOffset="-186724.87">26957 1778 7359 0,'-7'6'656'0,"4"-6"-528"0,-1 3-128 0,4-3 0 0,-1 4 0 0,-1-3 0 15,-3 6 144-15,-4 2-144 16,-1 1-688-16,-3-1-208 0,3 3-32 0,-1-6-16 16,3 2 288-16,1-8 48 0,-2 4 16 0,0-4 0 0,2-4 912 0,0 4 176 15,0-3 32-15,2-2 16 0,-3 1 544 0,-5 2 128 16,3-1 0-16,-2 1 16 0,-1 0 224 0,0 2 32 16,-1 0 16-16,1 0 0 0,3 0-896 0,-2 4-176 15,3-1-48-15,0 3 0 0,4-1-384 0,0-2 0 16,1 3 0-16,4 2 0 0,0-1 0 0,6-2 208 0,1 1-48 0,3 1-16 15,4-2 288-15,2-2 48 0,3-1 16 0,3-2 0 16,3 4-144-16,3-8-32 16,1 4 0-16,-1 0 0 0,2-3-96 0,1 1-32 0,-1-2 0 15,-2 4 0-15,0-1 112 0,-2 1 16 0,-2 0 0 0,-1 1 0 16,-9-1-144-16,0 4-32 0,1 1 0 0,-4-1 0 16,-2 1 0-16,-2 0 0 0,-1-2 0 0,1 3 0 15,2-3-144-15,-4 1 0 0,1-3 0 0,2 3 128 31,-1-1-576-31,0-1-112 0,0-2-16 0,-3-2-16 16,1 2-288-16,-5-3-48 0,-4-1-16 0,1 4 0 0,-4 0 304 16,-2 0 48-16,-6 0 16 0,-1 0 0 0,-3 4 384 0,0 1 192 0,-8 0-160 0,0-1 160 0,-3 5-288 0,-1-1 32 15,-1 1 16-15,-3 0 0 16,1 3-688-16,-3-2-144 16,-1 2-16-16,-2 1-16 0,-1-3 0 0,1-1 0 0,2 3 0 0,1-7 0 0,4 6 1104 15,2-4 368-15,3-2 0 0,2 4 0 16,0 3 464-16,-2-2 112 0,4-1 16 0,1 3 0 0,0 0-448 0,1-1-96 15,4-2-16-15,1-1 0 0,1 1 368 0,7-4 80 16,2 4 16-16,4-6 0 0,3 3 288 16,5-3 64-16,2-1 16 0,7 0 0 0,3-2-784 0,1-2-144 0,5-3-48 15,-1-1 0-15,4 3-16 0,4-6-16 16,1 4 0-16,4-4 0 0,2 1-16 0,3-1 0 16,3-2 0-16,3-4 0 0,2 1-208 0,0 0 0 0,0-4 0 0,-4 1 0 15,-2 0 0-15,0-1 0 0,-6 1 0 0,-1 5 0 16,-4 1 0-16,-1 2 0 0,-2 1 0 0,-4 2 0 15,-1 1 208-15,-6 2-48 0,-3-1-16 16,-2-1-6480-16,2 2-1312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2:1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 6307 911 0,'0'-4'0'0,"-3"4"0"0,3 0 0 0,0-1 0 0,-2 1 352 0,2 0-16 0,0 0 0 0,-2-4 0 15,0 4 48-15,-1 0 0 0,-1 0 0 0,3 0 0 16,-3-2 32-16,1 2 16 0,1 0 0 0,-5 0 0 15,5 0 144-15,-3 0 16 0,-2 0 16 0,2 0 0 16,0-1-80-16,-2 1-16 0,1-2 0 0,1 4 0 16,-2-4-384-16,2-2-128 0,0 8 0 0,0-4 0 15,-2 0 0-15,-2 0 0 16,0 0 0-16,0 0 0 0,1 0 0 0,-3 2 0 16,3-1 0-16,-1 1 0 0,-3 2 0 0,1-3 0 0,2 3 0 0,-4 1 0 15,0-1 0-15,-1-1 0 0,2 2 0 0,-2-1 0 0,6 1 0 0,-1 0 160 31,0 2-32-31,0-2 0 0,2 1 400 0,0 1 80 16,4 0 16-16,-2-4 0 0,1 6-160 0,-1 0-16 0,2 4-16 0,-3-4 0 0,1 7-160 0,2-6-16 16,-3 4-16-16,-1 2 0 15,2 1 144-15,-4 1 16 0,1 1 16 0,-1 4 0 0,0-3 208 0,1 3 32 0,-1 0 16 16,4-2 0 0,-4 1-128-16,2-1-32 0,2-2 0 0,0 4 0 15,-1-2-192-15,3 0-32 0,3-2-16 0,-4-2 0 0,3 4 0 0,1-3 0 16,0-1 0-16,0-1 0 0,1 1-128 0,3-1-16 15,-2 0-128-15,-1-4 192 16,5 2-192-16,-5 1 0 0,6 1 0 0,-3-4 0 16,1 2 320-16,4-2-16 0,-1-3-16 0,1 3 0 15,2-5 96-15,3 0 0 0,1-2 16 0,3 1 0 16,1-3-80-16,2-3 0 0,-2 0-16 0,5 4 0 16,-1-4 16-16,-2 0 0 0,1-4 0 0,1 4 0 0,-5 0-128 0,-1 0 0 15,0 0-16-15,-6 4 0 0,3-3-176 0,-5-1 128 16,1 4-128-16,-1-4 128 0,1 0 32 0,-1 3 0 15,0-1 0-15,-1-2 0 0,1 0 96 0,0 0 32 16,3-2 0-16,2-1 0 0,-4-1-144 0,6-3-16 16,0 0-128-16,-1-1 192 0,3-1-192 0,-3 0 0 15,1 1 0-15,-4-3 0 0,4-3 0 0,0-2 128 16,-2-1-128-16,-2 0 0 0,2-1 0 0,0-1 0 16,-2 2 0-16,2-1 0 0,-2-1 128 0,2 0-128 15,0 0 0-15,3-2 144 0,-3 2-144 0,0-2 0 0,2 3 0 0,1 1 0 16,-3 0 0-16,0-1 0 0,0-1 0 0,-2 0 0 15,6 0 0-15,-6-1 0 16,-2 3 0-16,-3 0 0 0,0-1 0 0,-3 1 0 0,-1 3 0 0,-3-4 0 16,-3 5 0-16,-1-1 0 0,-3-2 0 15,-1 2 0-15,-1 0 0 0,-3-3 0 0,-2-1 0 0,-4 1 128 16,1-1 32-16,0-1 0 0,-4-2 0 0,2 4 0 16,-2-2 96-16,1 1 0 0,-4-3 16 0,5 4 0 15,-2 0-144-15,2-1-128 0,-2 1 192 0,2-1-192 16,-4-1 0-16,2 2 0 0,4-1 0 0,-4 4-192 15,5 0-1424-15,4 2-288 16</inkml:trace>
  <inkml:trace contextRef="#ctx0" brushRef="#br0" timeOffset="1502.52">4931 6920 4607 0,'0'0'400'0,"-3"3"-400"0,3-3 0 0,0 0 0 0,0 2 672 0,3-2 48 0,-3 4 16 0,0-1 0 32,5-1-16-32,-1 1 0 0,5 3 0 0,-4-6 0 0,4 3-272 0,1-3-64 15,2 0-16-15,0 0 0 0,-3 0 96 0,2 4 32 0,1-3 0 0,-4 3 0 16,1-1 256-16,2-1 48 16,1 3 16-16,-3-1 0 0,3 3-16 0,-2-2 0 15,4 0 0-15,2 2 0 0,-7-2-256 0,8 1-48 16,0-1-16-16,3 2 0 0,2-5-336 0,1 1-144 0,3 2 128 15,0-5-128-15,4 5 192 0,1-3-32 0,4-2-16 0,0 0 0 16,-35 0 256-16,0 0 48 16,115-9 16-16,-80 3 0 15,-4 0-144-15,-3 1-16 0,2-2-16 0,1 0 0 0,-5 0-48 16,2 2-16-16,2 0 0 0,-4-2 0 0,-4 5-64 0,4-5-16 16,1 5 0-16,-1-5 0 0,-2 7-144 0,1-1 128 15,-3-3-128-15,-1 4 128 0,5 0 64 0,-1-3 0 16,4 3 0-16,-3-2 0 0,1-2-48 0,-1 1 0 15,2 1 0-15,-2-1 0 0,-4-1-144 0,-1 2 0 0,-3-1 0 16,-4 1 0-16,0 1 0 0,-6-1 0 16,1-2 0-16,-4 4 0 0,-1 0 0 0,-1-1 0 15,-3-1 0-15,0 2 0 0,0-2 272 0,-7-1-16 0,2 3-16 0,-7-4 0 16,-2 2 144-16,0-1 48 0,-3-1 0 0,-6-1 0 16,-3 3-432-16,0-1 128 0,-4-1-128 0,-1-1 0 15,-1 2 0-15,-4-2 0 0,-3 5 0 0,3-4 0 31,-3 4-272-31,3 0-144 0,-4 0-32 0,-2 4 0 16,0-1-176-16,-7 2-32 0,6 0-16 0,-4 4 0 0,1 0 272 0,-2-2 48 0,-5 2 16 0,-1-4 0 16,5 0 192-16,2 4 144 0,2-4-192 0,5 2 192 0,2 2-128 0,-1-2 128 15,3 1 0-15,-1 1 0 0,2 0 0 0,2 1 0 16,2-3 0-16,3 2 0 16,-2 0 0-16,4-1 0 0,2-1 0 0,3-5 0 15,-2 5 0-15,2-5 0 0,4-2 0 0,-1 0 0 0,5 3 0 16,-1-3 0-16,1 0 0 0,3 0 0 15,1 0 0-15,6 0 0 0,-3-3 0 0,6 3 0 16,0-2 0-16,9-2 0 0,0-1 0 0,7-4 0 0,8 3 0 0,-1-5 0 16,3 2-128-16,0-3 128 0,2 3 0 0,1-1-128 15,-2 1 128-15,0-3 0 0,0 3 0 0,-1 4-128 16,2-2 128-16,1 2 0 0,-1 2 0 0,2 1 0 16,-4-2 0-16,0 4 0 0,0 4 448 0,0-4 64 15,2 2 0-15,-2 1 0 0,4-3-192 0,1 5-16 16,1-1-16-16,-1-4 0 0,4 3-288 0,-35-3 0 0,0 0 0 0,110 5 0 15,-79 1 240-15,-31-6-64 0,0 0-16 0,0 0 0 16,129 8 48-16,-98-8 16 0,2 4 0 0,-1-2 0 16,-8 1-64-16,2-3-16 15,4 4 0-15,-9-3 0 0,5-1 112 0,-3 0 32 0,-1 0 0 0,-2-1 0 16,0 1-128-16,-2-4-32 0,1 4 0 16,0-3 0-16,0 1-128 0,-5-2 0 0,4 3 0 0,-4-3 0 0,-2 4 0 15,0 0 0-15,-7 0 0 0,-1 0 0 0,-4 4 0 0,0-3 0 16,-4 3 0-16,-1-1 0 15,-2 4-1248 1,-2 2-224-16,-1 0-64 0,1 1-10128 0</inkml:trace>
  <inkml:trace contextRef="#ctx0" brushRef="#br0" timeOffset="6060.81">28954 5946 4607 0,'-3'0'400'0,"3"0"-400"0,0-1 0 0,0 1 0 15,3 0 640-15,-3-4 32 0,0 4 16 0,0-2 0 16,0-1-496-16,0-2-192 0,2 1 176 0,-2 1-176 16,4-3 320-16,-4 3-48 0,3 1 0 0,-3 1 0 15,2-5 432-15,0 6 96 0,3-1 16 0,-2 1 0 0,3 1 64 0,-5-1 16 16,6 6 0-16,-7-3 0 0,4 4 128 0,-4 2 48 16,0 1 0-16,0 2 0 0,1-1-272 0,-4 6-48 15,1-1-16-15,-5 1 0 0,2 2-368 0,0 2-80 16,0 2-16-16,1 0 0 0,-3 5-144 0,5-2-128 15,-3 0 144-15,2-2-144 0,3 1 416 0,0-1-16 16,0 0 0-16,0 1 0 0,3 1 48 0,2 0 16 16,1-2 0-16,-1 8 0 0,2-3-192 0,-2 3-32 15,2-3-16-15,-2 3 0 0,4 4-224 0,-4 2 0 16,-1 3 0-16,1-1 0 0,-5 0 0 0,3 3 0 0,-3-3 0 16,0 4 0-16,0-4 0 0,-3 0 0 15,3 0 0-15,-4-2 0 0,3 6 0 0,1-4 0 16,-4 0 0-16,4 0 0 0,4 4 0 0,-4 1 0 0,1-2 0 15,3 1 0-15,-1-4 0 0,3 0 0 0,-1 4 0 16,2-4 0-16,0-6-192 0,0-2 64 0,-2 1 128 0,0-5-208 16,2 0-160-16,-5-2-16 0,1 0-16 0,-3 0 0 15,0 0 240-15,0 0 160 0,-5-3-192 0,2 0 192 16,-1 3 0-16,2 0 192 0,-3 0 0 0,2 2 0 16,-1-2 192-16,1 0 16 0,1 0 16 0,-1 0 0 15,1 2-272-15,-2-2-144 0,4 0 160 0,-3 1-160 16,1-1 0-16,2-4 0 0,0 4 0 0,0-3 0 15,0-2 0-15,0 0 0 0,2 2 0 0,1-4 0 16,-1 3 0-16,2-1 0 0,-1 0 0 0,2 2 0 0,1-1 0 0,0 1-128 16,-2 3 128-16,3-3 0 0,0 3 0 0,-2-2 0 15,4 1 0-15,-6-4 0 16,4 5 0-16,0-4 0 0,-3 1 0 0,1 3 0 0,0-3 0 0,-1 3 0 16,-1-2 0-16,-1 1 0 0,1-1 0 0,-1 2 0 0,2-1 0 15,-4 1 0-15,0 0 0 0,3 0 0 0,-3 0 192 16,2-3-48-16,1 3 64 0,1-3 16 15,-4 3 0-15,2 0 0 0,1-4-96 0,-3 1 0 16,4 1-128-16,-4-4 192 0,0 2-192 0,0 3 144 0,1-1-144 0,-1 0 128 16,-1-1-128-16,1 0 0 15,-4 3 0-15,1 2 0 0,-3-2 0 0,1 0 128 0,-2-2-128 16,0 1 128-16,0 1 32 0,2-2 0 0,-4 1 0 0,1-1 0 16,1-1-160-16,0-1 192 15,0 1-192-15,1 0 192 0,-2-3-64 0,2 3 0 16,-2 0 0-16,3-4 0 0,-2 0 64 0,1-2 16 0,1 1 0 0,-2 1 0 0,2-2 0 0,0 4 0 15,-2-3 0 1,0 1 0-16,3-2-80 0,-3 4-128 0,6 2 176 0,-6-2-176 0,5 3 192 0,-3-3-64 16,1 2 0-16,1-1-128 0,-1-1 128 0,2-3-128 15,-1 4 0-15,1 1 0 16,-1-2 0-16,-3 2 0 0,3 3 0 0,-2-4 0 0,1 4 0 16,-1-1 0-16,0-1 0 0,1-1 0 0,-1-2 0 15,2 0 0-15,-1-2 0 0,2-4 0 0,1-1 0 0,-1 0 0 16,2-1 0-16,-4-3 0 0,3-1 0 0,-1 3 0 0,2-3 0 15,0-1 0 1,0 1 0-16,2 0-144 0,-1-1 144 0,3 1-128 0,-2-2 128 0,5 0 0 16,-2-2 0-16,2-1-128 0,3 1 128 0,-1-2 0 15,3 1 0-15,-3-2-128 16,5-2 128-16,-2 0 0 0,4-2 0 0,-1-2 0 16,1 1 0-16,0 0 0 0,1-3 0 0,6 6-128 15,-6-5 128-15,2 2 0 0,-3-1 0 0,3-1 0 0,2 5 832 0,-3-2 208 16,4-1 48-16,1 3 0 0,1-4-1456 0,-24 4-272 0,0 0-64 15,0 0-16-15,129-17 848 0,-129 17 160 16,0 0 32-16,121-23 16 0,-121 23-336 0,0 0 144 0,115-17-144 0,-115 17 0 0,0 0 0 0,104-9 0 16,-104 9 0-16,0 0 0 15,92 0 128-15,-92 0-128 0,0 0 0 16,103 3 0-16,-103-3 224 0,0 0-16 0,114 0 0 0,-114 0 0 16,0 0-48-16,109 4-16 0,-109-4 0 0,0 0 0 15,103-4-144-15,-103 4 0 16,0 0 0-16,0 0 128 0,120-12 32 0,-120 12 0 0,0 0 0 15,0 0 0-15,122-8-32 0,-122 8 0 0,0 0 0 0,98-6 0 16,-98 6-128-16,0 0 128 0,111 0-128 0,-111 0 128 0,0 0 0 0,126-8 0 16,-126 8 0-16,0 0 0 0,129-9-128 0,-129 9 0 15,0 0 0 1,118-12 128-16,-118 12-128 0,0 0 0 0,112-16 144 0,-112 16-144 16,0 0 0-16,104-7 0 0,-104 7 0 0,0 0 0 15,95 4 0-15,-95-4 0 0,0 0 0 0,0 0 128 16,106 8-128-16,-85-6 192 0,-2 0-64 0,-2-2 0 15,-1 2 0-15,-2-4 0 0,-4 2 0 0,1 0 0 16,-1-2-128-16,-1 0 0 0,3-1 0 0,-7 3 128 16,4-5-128-16,0 5 0 0,-4-4 0 0,-1 4 0 15,-1 0 0-15,-1 0 0 0,1 0 0 0,-3 0 0 16,-3 4 0-16,3-4 0 0,-2 3 0 0,-1-3 0 16,3 0 0-16,-6 0 0 0,5 2 0 0,-5-7 0 0,5 1 0 15,-6-1 0-15,1 1 0 0,1-4 0 0,-3-1 0 0,-1-5-128 16,2 4 128-16,-2-6 0 0,2 2-224 0,-2-5 32 15,2-2 16-15,2-5 0 0,-3 0 176 0,2-2 0 16,-1-4 0-16,6-1-128 0,-5 2 128 0,5-4 0 16,1 0 0-16,0 2-128 0,1-5 128 0,-1 3 0 15,2-5 0-15,2 0 0 0,-4-4 0 0,0 1 0 16,1 3 0-16,-1-5 0 0,2 1 0 0,0-3 192 0,1 0-32 16,-3-4-16-16,6 3 128 0,-3-1 32 15,2 0 0-15,-1-3 0 0,1 3-128 0,-5 0-32 0,3 1 0 0,3-1 0 16,-6 0-144-16,1-3 192 0,6 3-192 0,-5-3 192 15,2-2-16-15,1 2 0 16,-2-1 0-16,3 4 0 0,-3 4-176 0,2-2 192 0,2 4-192 0,-2-3 192 16,-1 6-192-16,5-3 128 0,-4-1-128 0,-5 1 128 15,3-3-128-15,-3 3 0 0,0 1 144 0,-3-5-144 16,-1-2 0-16,-1 2 144 0,0 0-144 0,-4 0 0 16,1 0 160-16,-1 0-160 0,2 0 128 0,0 2-128 0,3-4 128 15,-1-1-128-15,2 4 0 0,-1 1 128 0,4 1-128 0,-2 1 0 16,2 3 0-16,0 0 128 0,0 1-128 0,0 5 0 15,0-1 0-15,0-2 128 16,0 2-128-16,2-5 0 0,2 5 0 0,-4 1 0 16,3 2 0-16,2-3 0 0,-3 2 0 0,0-2 0 0,0 2 0 15,1-1 0-15,-3 0 0 0,-3 3 0 16,3 2 0-16,-4-3 0 0,2-3 0 0,2 0 0 0,-3 4 0 0,1-4 0 16,2 0 0-16,-2-1 0 0,2 1 0 0,0 0 0 15,2 0 128-15,-2 4-128 16,2 3 0-16,-2-1 0 0,3-3 0 0,-1 3 0 0,2 1 0 0,-1-2 0 15,1 6 0-15,1-2 0 0,-2 1 0 0,3 3 0 16,-1 2 0-16,-5 0 0 0,3-1 0 0,-3-2 0 16,2 0 0-16,-2 1 0 0,-2-1 0 0,2 2 0 0,0-1 0 0,0 1 0 15,-3-6 0-15,3 8 0 16,-5-3 0-16,5 3 0 0,-6-1 0 0,3 6 0 0,-1 2 0 16,1 4 0-16,1-1 0 0,-3 7 0 0,1-1 0 0,-1-1 0 15,2 4 0-15,-1 0 0 0,2 0 0 0,-1 0 0 16,-1 4 0-16,3-8 0 0,1 4 0 0,0 0 0 0,0-5 0 15,0 1 0-15,5-4 0 0,-2-1 0 0,4 0 0 0,2-5-224 32,2-3 80-32,3 0 16 0,-6-1-64 0,3-1-16 15,1-2 0-15,-7 4 0 16,0 1-320-16,2 0-64 0,-7-1-16 0,2 6 0 0,-4-1-688 16,2 3-144-16,-5 4-32 0,2 0-9056 0,-4 5-1824 0</inkml:trace>
  <inkml:trace contextRef="#ctx0" brushRef="#br0" timeOffset="7113.01">30552 10910 5519 0,'-1'4'496'0,"1"-2"-496"0,0-2 0 0,-2 3 0 16,2-3 688-16,0 0 32 0,3 3 16 0,-3-3 0 15,0 2 704-15,-1 2 144 0,-1-1 16 0,0-1 16 16,-1 3 32-16,-3-1 0 0,1 1 0 0,-4 2 0 16,1-2-80-16,-1 0-16 15,-3-5 0-15,0 4 0 0,5-4-400 0,-2 0-64 0,-3 0-32 16,1-4 0-16,1 4-672 0,-1-5-144 0,-3 3-32 16,2-1 0-16,-5-1-208 0,3 3 0 0,-4-3 0 0,-2 1 0 15,0 3 0-15,3 0 0 0,-4 3 0 0,2 1 0 16,1 3 240-16,1-4 48 0,0 6 16 0,3-1 0 15,-4 5-48-15,4-3 0 0,2 6 0 0,-2-2 0 16,5 0-256-16,-3 7 0 0,0 1 128 0,-2 1-128 16,2 6 0-16,1-1 160 0,3 4-160 0,-4-1 128 0,5 2 0 15,3 0 0-15,-1-3 0 0,3 1 0 0,6-5-128 0,3 0 128 16,7-3-128-16,-1-6 128 16,7-3-128-16,4-1 0 0,4-5 0 0,3-2 0 15,4-1 0-15,0-2 0 0,-35-3 0 0,0 0-176 16,105 4 176-16,-105-4 0 0,0 0-144 0,90-4 144 0,-64 4 0 0,0 4-144 0,1-1 144 0,-5-1 0 15,-1 5-128-15,-3-2 128 16,-4 4 0-16,-1 1 0 0,-4-1 0 0,-2 5 0 16,-2-2 0-16,-5 6 0 0,-3-1 384 0,-2 6 0 15,-4-2-16-15,-3 1 0 0,-2 8-64 0,-5-2-16 16,-2 10 0-16,-7-1 0 0,2 1-96 0,-4 2-32 0,-1 3 0 0,-4-2 0 16,3-5-16-16,-6-1 0 0,2-5 0 15,-5-8 0-15,-2-3-144 0,-6-3 0 0,0-6 0 16,1-10 0-1,-1-1-528-15,5-10-144 0,1-8-32 0,-6-7-14608 0</inkml:trace>
  <inkml:trace contextRef="#ctx0" brushRef="#br0" timeOffset="19861.91">2439 7988 2751 0,'4'3'256'0,"1"-3"-256"0,0 0 0 0,-1 0 0 0,-1 0 0 0,2 0 144 16,6 0-144-16,6-3 128 0,8 1-128 0,1-2 0 15,2 1-160-15,-2-2 160 0,-4 1 0 0,1-1 160 16,-2 2 0-16,0 1 0 0,-2-2 528 0,-1 4 96 16,-5 6 32-16,0-3 0 0,-1 1 144 0,-2 1 48 15,3 0 0-15,-5-2 0 0,6 3-448 0,0-3-96 16,4 1-16-16,-1-4 0 0,4-4-256 0,-2 4-64 15,2 0-128-15,-4 0 192 0,6-3 32 0,-2 3 0 16,2 0 0-16,-4 0 0 0,2 0 256 0,1 0 48 16,-1 3 16-16,2 2 0 0,-4-1 32 0,2 1 16 15,-2 0 0-15,6-1 0 0,-6 3-192 0,2-2-32 16,0 0-16-16,1 2 0 0,3-5-224 0,-1 3-128 0,4-5 128 16,1 4-128-16,-1-4 304 0,2 3-16 0,0-1 0 0,-2 1 0 15,-1 3 112-15,3-3 32 0,-4 2 0 0,-3 4 0 16,3 0-432-16,-7-1-144 0</inkml:trace>
  <inkml:trace contextRef="#ctx0" brushRef="#br0" timeOffset="64394.18">5841 8393 911 0,'0'0'0'0,"0"-1"0"16,3-3 0-16,-3 4 0 15,0 0 496-15,2 0 16 0,1-1 0 0,-1-3 0 16,2 1-336-16,-1 3-176 0,-3-2 192 0,0 4-192 0,-5 1 512 0,1 1 0 0,-4 2 0 0,3 1 0 16,-8 2 384-16,5 0 64 0,-3 0 0 0,1-1 16 15,1 1 64-15,2 0 16 0,0-2 0 0,2 1 0 31,0-1-512-31,-2 2-96 0,1-2-32 0,3 0 0 0,-2 2-416 0,-1-4 128 0,1 4-128 0,-2-1 0 16,2 1 0-16,-7 5 0 16,3 0 0-16,-1-2 0 0,-3 4 0 0,1-1 0 0,2-2 0 0,-4 4 0 31,2-3 0-31,-2 0 0 0,0 3 0 0,2-3 0 0,-1-2 0 0,3 2 0 16,1-1 0-16,1-1 0 0,-1-2 0 15,0 2 0-15,2-1 0 0,2-2 0 0,0 1 0 16,-4-3 128-16,4 2-128 0,-4 3 0 0,6 0 0 0,-3-1 128 15,-1 1-128-15,6-2 0 0,-5 2 320 0,5 1-32 16,-1-3 0-16,2-1 0 0,2 3 144 0,1-3 16 16,2-1 16-16,2 1 0 0,-1-4-80 0,-1 4 0 15,2 0-16-15,1 1 0 0,3-1-112 0,1 0-32 16,0-2 0-16,2-2 0 0,4 0 208 0,-3-2 32 16,6 3 16-16,0-6 0 0,2 3-160 0,-1-3-16 15,5 4-16-15,-6-4 0 0,3 0-288 0,0 0 0 0,-1 0 0 0,-4 0 0 16,-1 0-368-16,-1 0-16 0,0 0-16 0,-3 0 0 31,-3 1-1200-31,-1 5-256 0,-1-3-32 0,0 4-16 16,-4 0 512-16,2 0 112 0,-2-2 0 0,-1-1-3376 0</inkml:trace>
  <inkml:trace contextRef="#ctx0" brushRef="#br0" timeOffset="64647.71">5612 8916 5519 0,'0'-2'496'0,"2"1"-496"15,3-3 0-15,-3 4 0 0,2 0 896 16,1 0 64-16,4 0 32 0,6-3 0 0,4 1 48 0,8-2 16 16,-1 4 0-16,2 0 0 0,1 0 160 0,-1 0 48 0,-28 0 0 15,0 0 0-15,113 0-48 0,-113 0 0 16,0 0 0-16,145-14 0 0,-145 14-688 0,112-12-144 0,-112 12-16 0,109-22-16 15,-109 22-496-15,107-27-112 0,-107 27 0 0,109-31-9744 32</inkml:trace>
  <inkml:trace contextRef="#ctx0" brushRef="#br0" timeOffset="73312.17">12109 4537 13823 0,'-12'9'1216'16,"3"-2"-960"-16,4-4-256 0,1 3 0 0,4-3 640 0,-3 2 96 16,-8 8 16-16,-4 9 0 0,-5 1-608 0,3 6-144 15,-6-2 0-15,6-1 0 16,-1-4-560-16,1-1-144 0,-2-2-16 0,-2-1-16 0,-2 1 512 0,-6-2 224 0,1 1-192 0,-4-1 192 16,3 1 1040-16,-1-1 336 0,2 1 64 0,-3 2 16 15,1-2 112-15,2 1 32 0,2 2 0 0,2-2 0 0,1 7-928 0,4-3-176 16,2 3-48-16,-1 0 0 0,6-3-448 0,2 3 0 15,1 3 0-15,0-2 0 0,2-1 0 0,0-2 0 32,4 2 0-32,-2 0 0 0,1 0 0 0,-1-3 0 0,1 3 192 0,-4 0-48 0,2 2 320 0,-2 2 64 15,-5 5 16-15,3 0 0 16,-2 1 416-16,3 4 64 0,-5 4 32 0,5 1 0 16,1 2-496-16,4 2-112 0,4 5 0 0,4-2-16 15,1 5-432-15,7 1 128 0,-3-6-128 0,7 4 0 16,3 3 128-16,3-1-128 0,3 3 128 0,4 0-128 0,3 5 256 0,6 2-16 15,2-2-16-15,4 4 0 16,6-1-224-16,-1-3 128 0,3 4-128 0,-3-11 0 0,0-5 0 0,-2-7 0 0,-3-7 0 0,-44-40 0 31,80 70-304-31,-80-70-144 0,78 54-48 0,-78-54 0 16,80 44-928-16,-80-44-192 0,70 38-48 0,-70-38-11440 0</inkml:trace>
  <inkml:trace contextRef="#ctx0" brushRef="#br0" timeOffset="75289.42">12118 7126 10127 0,'1'1'896'0,"3"4"-704"0,-1-5-192 0,3 0 0 0,2 0 448 16,-3 0 48-16,-5 0 16 0,0 0 0 0,0 0 32 0,84 4 16 0,-84-4 0 0,0 0 0 16,84 3 256-16,-84-3 48 0,0 0 16 0,0 0 0 15,83 18-192-15,-83-18-48 0,0 0 0 0,0 0 0 16,0 0-320-16,72 36-64 0,-60-27 0 0,-2 0-16 16,3 0-240-16,-1-4 144 0,-2 4-144 0,-1-4 128 15,3-2 80-15,-12-3 16 0,0 0 0 0,0 0 0 16,0 0 336-16,84 25 64 0,-84-25 16 0,0 0 0 15,0 0-64-15,103 10-16 0,-103-10 0 0,0 0 0 16,90 9-368-16,-90-9-192 0,0 0 192 0,100 8-192 0,-100-8 288 0,0 0-48 31,109 6-16-31,-109-6 0 0,0 0 96 0,103 0 32 0,-103 0 0 0,0 0 0 0,91-2 144 0,-91 2 16 16,0 0 16-16,83 0 0 0,-83 0 752 0,0 0 128 31,86 0 48-31,-86 0 0 0,0 0-1776 0,92 2-368 0,-92-2-64 0,0 0-16 0,110 0 768 0,-110 0 0 16,0 0 128-16,112-6-128 0,-112 6 176 0,0 0-176 15,109-12 160-15,-109 12-160 16,0 0 0-16,105-22 0 0,-105 22 0 0,0 0 0 0,92-32 0 0,-92 32 0 0,0 0 0 16,84-47 0-16,-84 47 0 0,49-36 0 0,-49 36 0 15,0 0 0-15,66-49 0 0,-66 49 0 0,40-37 0 0,-40 37 144 16,40-35 112-16,-40 35 32 0,0 0 0 0,61-48 0 16,-61 48 0-16,0 0 0 15,66-47 0-15,-66 47 0 0,44-35-288 0,-44 35 0 0,36-40 128 0,-22 19-128 16,2-2 0-16,-2-3 0 0,-5 2 0 0,-1-2 0 15,-2-1 0 1,-1-2 0-16,2 1 0 0,-2-2 0 0,-1-1 0 0,1-4 0 0,-5 4 0 0,3-4 0 16,2 4 144-16,-1-4-16 0,1-2-128 0,-1-1 192 31,1 3 112-31,0 0 16 0,0-1 0 0,2 1 0 0,-1 0-128 0,-3 0-32 0,2-1 0 0,-1-1 0 0,3-1-160 0,0-1 0 31,1-1 0-31,-2-1 0 0,-1 0 0 0,-2 3 0 0,1 3-192 0,-1 1 192 0,3-10-256 0,-5-1 80 31,3-1 16-31,1-1 0 0,-2 4 160 0,1-2 0 0,1-1 0 0,-5 3 0 0,0 4 0 0,-5-1 0 16,1 4 0-16,-4-3 0 0,-6 5 0 0,0 1 0 31,-2-1 0-31,-3 3 0 0,-2 5 0 0,0 0 128 16,2 3-128-16,-4-3 0 0,2 3 144 0,-1 1-144 16,-4-3 192-16,3 1-192 0,-3 0 208 0,0-1-64 15,0 1-16-15,-1-2 0 0,1-2-128 0,0 0 0 16,2 0 144-16,-8 0-144 0,6 0 128 0,-7 2-128 15,2 2 128-15,-2 1-128 0,-2-3 320 0,-5 3-16 0,1 4 0 0,-1 0 0 16,-7 0-64-16,2 2-16 0,-4-1 0 0,0 6 0 16,2-2-224-16,-3 0 144 0,-1 5-144 0,1-3 128 15,3 3-128-15,-2-4 0 0,4 4 0 0,1-5 0 16,1 5 0-16,-3-3 0 0,-1-2 0 0,-2 2 0 16,1-2 0-16,-1 5 0 0,-9-1 0 0,-4 1 0 15,-5 2 128-15,1 2-128 0,0 3 128 0,0 2-128 16,-2 2 160-16,1 7-160 0,0-1 192 0,-5 1-192 15,2 0 128-15,-10-1-128 0,-2 5 0 0,2-3 0 16,0 2 0-16,-2 2 0 0,5 0-176 0,-3 4 176 0,2 2 0 0,-11 0 0 16,-2 1 0-16,2 1 0 15,9 1-464-15,5-2 16 0,6 1 0 0,6-1-11312 16,5-2-2256-16</inkml:trace>
  <inkml:trace contextRef="#ctx0" brushRef="#br0" timeOffset="83300.34">12004 5279 1839 0,'-3'0'160'0,"1"0"-160"0,2 0 0 0,0-3 0 15,2 3 528-15,1 0 80 0,-3-2 16 0,4-1 0 16,1 3 224-16,-2-4 48 0,-1 2 16 0,2-1 0 16,-4 3 80-16,0 5 16 0,-6-1 0 0,3 1 0 15,-2 2 352-15,-2 0 80 0,2 0 16 0,1-2 0 16,2 4-368-16,-1-4-64 0,3-2 0 0,0-3-16 0,0 6-624 0,0-6-128 15,3 0-32-15,-3 3 0 0,2-3 16 0,-2 4 0 16,0-3 0-16,0 3 0 0,0 4 400 0,0-2 64 16,0 2 32-16,0-1 0 0,0 4-80 0,0-2-16 15,0 4 0-15,2 0 0 0,0 1-128 0,1 0-48 16,-1-2 0-16,1 5 0 0,-3-3-224 0,0-2-48 16,4 2-16-16,-4 2 0 0,2 0-176 0,1 1 128 15,-3 0-128-15,0 1 128 0,0 3-128 0,0-2 0 16,3 2 0-16,-3-2 128 0,2 2-128 0,2-2 0 15,-4 2 0-15,3-4 128 0,-1 1-128 0,1-6 0 16,-1-2 144-16,2-1-144 0,-1 0 0 0,2-6 0 0,1-3 0 16,1-3 0-16,-4-6 0 0,2 0-128 15,1-1 128-15,-1-8-192 0,-2-4-64 0,1-4-32 0,-4-4 0 0,0-5 0 16,0 0 112-16,-4 1 32 0,-1-6 0 0,2-1 0 16,-1 7 320-16,2-6 64 0,-1 0 16 0,3-1 0 15,0 7 112-15,3-6 16 0,3 3 16 0,2-1 0 16,4 8-272-16,-3-1-128 0,5 8 0 0,0 2 128 15,3 5-128-15,-3 4 0 0,4 0 0 0,-3 7 0 16,1-4 144-16,0 6 0 0,-2-3 0 0,-2 5 0 16,2-1-144-16,-4 2 160 0,3 2-160 0,-5-1 160 0,1-1-160 15,0 6-144-15,-1-3 144 0,1 4-208 16,0 0-1056-16,0 0-208 0,-1-2-32 0,1 4-10496 16</inkml:trace>
  <inkml:trace contextRef="#ctx0" brushRef="#br0" timeOffset="83771.31">12689 5241 3455 0,'-2'-2'0'0,"2"-1"144"0,0 3-144 0,-3 0 192 0,1 0-192 0,0 0 0 15,1 0 0-15,-8 0 0 0,0-2 832 0,1 2 144 0,-6 0 32 0,5 0 0 16,-3-2 480-16,1 2 112 0,3-1 0 0,-3-3 16 16,1 8-560-16,1-3-112 0,-3 3-32 0,1 3 0 15,-1 1-256-15,2-1-48 0,-1 6-16 0,4 1 0 16,-2-1 96-16,2 3 16 0,2-2 0 0,0 0 0 16,5 2-112-16,0-1-16 0,0 1 0 0,4-6 0 15,1 3-320-15,0-1-64 0,4-3 0 0,-1-1-16 16,-2 1-176-16,2-4 0 0,1-1 0 0,3-3 0 15,-3-1 0-15,1 0 0 0,3 0 0 0,-1 0 0 16,-2-1 176-16,2-1 96 0,-1-3 32 0,1 1 0 16,-3-1-112-16,0 0-32 0,-4-2 0 0,2-4 0 15,-2 3-160-15,0-1 0 0,-1-2 0 0,-3-1 128 0,-1 0-128 16,-1 0 0-16,-5-2 0 0,-1 0 0 16,2 2 0-16,-9-4 0 0,6 1 0 0,-5-3 0 0,-1 4 0 15,1 2 0-15,0-2 144 0,-1 5-16 0,6 1 64 16,-1 2 0-16,0 1 16 0,4-2 0 15,3 7-528-15,1 0-96 0,2 0-32 0,1 0 0 16,3 4-1376-16,0-4-288 0,4 3-48 0,3-3-16 16,-1 0-16-16,1 0-16 0,0 0 0 15,4-3-3040-15</inkml:trace>
  <inkml:trace contextRef="#ctx0" brushRef="#br0" timeOffset="84117.95">12903 5204 3679 0,'2'6'160'0,"-2"-6"32"0,4 3-192 0,-4-3 0 0,3 0 0 0,-3-3 0 15,2 3 256-15,1 0 16 0,3-6 0 0,1 3 0 16,0 1-96-16,0-1-32 0,-4 3 0 0,2-4 0 16,-5 8 752-16,0-1 128 0,0-1 48 0,0 7 0 15,-5-1 336-15,2 1 80 0,-4 3 16 0,1-1 0 16,1 1-416-16,0 2-96 0,1-5-16 0,-1 3 0 16,2-4-464-16,-1-2-80 0,4 2-32 0,-2-2 0 15,2-3-144-15,2 1-16 0,2-3-16 0,1 3 0 0,2-1 144 0,2-1 16 16,1-2 16-16,2 0 0 0,6-2 96 0,-1-5 16 15,1 6 0-15,4-6 0 0,1-2-240 0,-2-5-32 16,1 3-16-16,-4-4 0 0,-1-3-224 16,-6 3 0-16,1-3 0 0,-3 3 0 0,-4-3 0 0,-2-1 0 15,-3 2 0-15,-5-1 0 0,-2-3 0 0,-2 4 0 16,-1-1 0-16,1-1 0 0,-3 5 192 0,-2 0 80 16,-2 2 32-16,2 0 0 15,1 7-16-15,-5 0 0 0,4 1 0 0,0 4 0 0,2 0-288 0,0 4 0 0,3-3 0 0,-1 6 0 31,3-5-864-31,1 3-128 0,1-3-32 0,5 0 0 16,0 1-1088-16,0-3-240 0</inkml:trace>
  <inkml:trace contextRef="#ctx0" brushRef="#br0" timeOffset="84401.83">13341 4525 7359 0,'-5'-3'320'0,"5"3"80"0,0 0-400 0,0 0 0 15,0 0 0-15,0 0 0 0,1 0 448 0,3 3 16 0,-2 2 0 0,1 4 0 0,1 3 64 0,-3 2 16 16,-1 4 0-16,-1 2 0 0,-3 0 736 0,2 2 128 31,-1 4 48-31,-2 1 0 0,1 4-16 0,-1 0 0 0,1 2 0 0,-1-1 0 0,5-1-512 0,-3 0-96 16,3-1-32-16,-2-2 0 0,4 3-544 0,1-1-128 15,2-1 0-15,-1-1-128 32,5-2-384-32,-4 1-176 0,0-5-32 0,0 4-16 0,-1-7-976 0,-1 2-192 0,-3-1-32 0,-3-3-6384 0</inkml:trace>
  <inkml:trace contextRef="#ctx0" brushRef="#br0" timeOffset="84643.11">13168 4900 13823 0,'-17'1'1216'0,"5"1"-960"0,1 0-256 0,4 1 0 15,6-1 1344-15,-3-2 208 16,4 4 48-16,-9-1 16 0,1 2-176 0,-3 4-32 0,1 3-16 0,3-3 0 16,3 0-592-16,4-4-112 15,5-2-32-15,8-1 0 0,1-2-80 0,7-3 0 0,1-3-16 0,-22 6 0 0,0 0-368 0,98-26-64 16,-98 26 0-16,83-26-128 15,-83 26-304-15,93-19-160 0,-93 19-48 0,118-21-7888 32,-118 21-1584-32</inkml:trace>
  <inkml:trace contextRef="#ctx0" brushRef="#br0" timeOffset="105285.69">11720 16104 7359 0,'-1'5'656'0,"1"-1"-528"15,0-1-128-15,0-4 0 0,1 1 784 0,1 0 128 0,1 3 32 0,-3 1 0 16,6-4 336-16,-3-4 64 0,-3 4 0 0,2-9 16 16,1 6-864-16,-3-4-176 15,0-2-48-15,0 1 0 0,4-5 64 0,-4 5 16 16,2 4 0-16,1-1 0 0,-3 1 176 0,2 4 48 15,0 0 0-15,3 4 0 0,-3-1 208 0,1 3 48 16,1 2 16-16,-1 1 0 0,4 3-112 0,0 4-32 16,-4 1 0-16,4 8 0 0,0 3-128 0,-1 6-16 0,2 6-16 15,1 6 0-15,-4 6-352 0,2 4-64 16,0 6 0-16,-3-1-128 0,1-3 0 0,-2 5 0 16,1 3 0-16,1-2 0 0,0-1 0 0,2-2 0 0,-1-2 0 0,2 2 0 15,1 0 0-15,0-2 128 0,-1-3-128 0,1-2 160 16,0-4-160-16,0 1 192 0,1-4-192 0,2-5 192 15,-1 1-192-15,1-8 0 0,0-5 0 0,-1-6 0 16,1-6-128-16,-4-1 128 0,3-8 0 0,-2-4 0 16,1-3-304-16,1-4 16 0,-3-5 0 0,1-2 0 15,3-3 0-15,-1-2 0 0,3-2 0 0,1-6 0 0,-1-4 288 0,4-2 0 16,-1-7 0-16,2-9 0 16,2 3 224-16,2-12 48 0,-1-4 16 0,3-8 0 0,1-4 32 0,-3-4 16 15,1-6 0-15,-3 1 0 0,0 3 0 0,-4-2 0 16,6-4 0-16,-2-5 0 15,1-1-128-15,1 7-16 0,3 9-16 0,-3 13 0 0,-2 9-176 0,-2 7 0 16,2 11-160-16,-7 8 160 16,-2 6-1456-16,-2 8-192 0,-1 4-32 0,-2 9-16 15,-2 4-1056-15,-1 3-192 0</inkml:trace>
  <inkml:trace contextRef="#ctx0" brushRef="#br0" timeOffset="105504.99">12816 17039 12895 0,'-8'9'1152'0,"2"-5"-928"16,1-3-224-16,3 3 0 0,1-4 1312 0,1 0 224 0,0 0 32 0,0 2 16 16,1-1 368-16,-1 1 80 0,-1 5 16 0,1 0 0 15,0 3-1280-15,0 6-256 0,0 2-64 0,0 8 0 16,0 0-448-16,-4 9 128 0,2 1-128 0,2 4 0 15,-3 2-672-15,3 2-176 0,-4 1-48 0,3-5 0 16,1 0-1392-16,0-5-272 0</inkml:trace>
  <inkml:trace contextRef="#ctx0" brushRef="#br0" timeOffset="105851.4">13350 16862 8287 0,'-9'2'736'0,"4"3"-592"16,1-3-144-16,1-2 0 0,1 0 1920 0,-5 1 368 15,-2 4 64-15,-6 2 16 0,-5 4-576 0,-2 1-128 0,3 6 0 0,-2 1-16 16,1 2-1232-16,3 1-240 0,1 4-48 0,2 0-128 16,2 1 0-16,2 0 0 0,1 0 0 0,4-1 0 15,0-4 0-15,3-1-176 0,2-2 176 0,2-3-208 16,3-5 208-16,0 1-192 0,4 2 192 0,-1-2-192 15,5 0 192-15,1-2 256 0,-2 4-48 0,2 2-16 16,0-2 160-16,-6 0 32 0,1 2 0 0,-4-1 0 16,-1 1-240-16,-4 1-144 15,0 3 192-15,-9 0-192 0,0 0 320 0,-3 6-64 0,-2 0 0 0,0 0 0 16,-3 0 192-16,-1-3 48 0,-4 5 0 0,-3-2 0 0,1 0-272 0,-6-2-48 16,1 1-16-16,1-4 0 0,-3-2-352 15,4-7-80-15,5-3-16 0,4-6 0 16,6-6-1760-16,7-10-336 0</inkml:trace>
  <inkml:trace contextRef="#ctx0" brushRef="#br0" timeOffset="106057.24">13644 16928 1839 0,'-3'33'160'0,"-4"-7"-160"0,1 0 0 0,1-3 0 0,2-7 2624 0,1-6 480 0,-2 13 96 0,-4 12 32 15,-4 17-80-15,-2 19-16 0,0 4 0 0,0-5 0 16,2-7-1824-16,-2-4-368 0,5-9-80 0,4-6-16 16,1-4-848-16,1-5 0 0,1 0 0 0,2-9-192 31,2-4-1168-31,1-8-240 0,-1 0-64 0,5-5-5456 0,-2 0-1104 0</inkml:trace>
  <inkml:trace contextRef="#ctx0" brushRef="#br0" timeOffset="106326.23">14122 16158 21183 0,'-18'44'944'0,"6"-13"192"0,1 4-912 0,3-9-224 0,4-5 0 0,1-5 0 0,-2 10 1680 0,-4 21 304 16,-3 21 48-16,-2 22 16 0,0 10-208 0,0-1-48 15,5-5 0-15,2-7 0 16,2-3-2416-16,0-1-480 0,1 1-112 0,2-1 0 31,-1-1 112-31,-2-3 16 0,5-5 16 0,-4-2 0 16,4-11-128-16,-3-5-16 0,1-11-16 0,-1-5 0 0,-3-4-560 0,3-9-96 0</inkml:trace>
  <inkml:trace contextRef="#ctx0" brushRef="#br0" timeOffset="106691.84">13691 17003 8287 0,'2'14'736'0,"3"-4"-592"16,-1-1-144-16,1-6 0 0,4 6 2368 0,-1 2 448 16,10 10 96-16,8 10 16 0,14 9-592 0,3 2-112 15,4-6-32-15,4-4 0 0,-2-6-1488 0,-4-5-320 16,2-11-48-16,-3-1-16 0,1-6-320 0,-7 1 0 15,1-4 0-15,-4-4 0 0,-1-1 0 0,-4-2 0 16,-4-2 0-16,-1-1-128 0,-6-2 128 0,0-2 0 16,-2-4 0-16,-4-2 0 0,0-3 256 0,-4-3 64 0,-4 0 32 0,1-6 0 15,-3 1 224-15,1 3 64 16,-8-2 0-16,1 1 0 0,-3 1-448 0,-4 2-64 16,-2 0-128-16,-4 3 176 0,-3 6-176 0,-7 6 0 0,3 4 0 0,-7 7 0 15,4 7 0-15,-2 4 0 0,1 11 0 16,0 8 0-16,1 5 0 0,4 1 0 0,2 10 0 0,5-3 128 15,3 6 128-15,3 0 32 0,0 3 0 0,4 0 0 16,5-3 96-16,0 7 0 0,9-2 16 0,-4 0 0 16,7-4-256-16,2-5-144 0,3-6 160 0,4-6-160 15,4-7 0-15,4-9-320 0,6-3 64 0,5-7 0 32,6-5-1376-32,-46-2-272 0,101-10-48 0,-101 10-10976 0</inkml:trace>
  <inkml:trace contextRef="#ctx0" brushRef="#br0" timeOffset="107113.25">15101 16930 10127 0,'-12'-4'448'0,"1"-1"96"0,2 5-544 15,1-2 0-15,1 4 0 0,2-2 0 0,-4 5 1888 0,-5 2 272 16,-7 4 48-16,-7 6 16 0,-3 4-368 0,1 10-64 0,1 4 0 0,4 2-16 16,4 5-944-16,2-1-176 15,3 1-32-15,2 0-16 0,6 1-304 0,-1-2-64 0,4-1-16 0,5 1 0 16,0-7-48-16,5-1-16 0,0 0 0 0,4-4 0 15,3-6-160-15,0-6 0 0,4-3 144 0,1-2-144 16,4-8 0-16,2-6 0 0,3-8 0 0,0-2 0 16,0-11 0-16,1 0 0 15,-1-12 0-15,-2-3 0 0,0-7-384 0,-1-4 0 0,0-3 0 0,-2-11 0 16,1-7-48 0,-4 1 0-16,1-8 0 0,-3 7 0 0,-6-1 32 0,-1 0 0 0,0-2 0 0,-4-2 0 15,-2-5 192-15,-3-9 32 0,-1-7 16 0,-1 2 0 0,0 3 656 16,-1 2 128-16,-1 6 16 0,2 8 16 0,-1 17 544 15,1 17 96-15,0 15 32 0,1 13 0 0,-8 13-640 0,4 14-128 16,-8 11-32-16,1 6 0 16,2 6 32-16,-2 11 0 0,-2 17 0 0,0 3 0 0,2 5-256 0,-1 4-48 15,5 10-16-15,1 1 0 0,3 1 16 0,-1 0 0 16,5 2 0-16,0-6 0 16,5-3-32-16,4-6 0 0,0 3 0 0,-1-4 0 0,6-4-224 0,-2-5 0 15,-3-8 128-15,5-11-128 16,-5-11-496-16,1-4-144 0,2-8-16 0,-6-6-9888 15,-3-8-1968-15</inkml:trace>
  <inkml:trace contextRef="#ctx0" brushRef="#br0" timeOffset="107339.39">13503 16590 18431 0,'-16'16'1632'0,"8"-9"-1312"15,6-4-320-15,2-3 0 0,0-3 1600 0,0 3 256 16,0 0 64-16,-4 3 0 0,-1 1-704 0,2-8-128 31,3-4-16-31,3-3-16 16,2-5-2528-16,-5-3-496 0,4-5-96 0,-8 1-32 0</inkml:trace>
  <inkml:trace contextRef="#ctx0" brushRef="#br0" timeOffset="107496.96">12574 16597 19343 0,'-31'37'1728'0,"10"-15"-1392"0,5 1-336 0,7-11 0 15,6-3 1744-15,3-9 288 16,0 5 48-16,3 2 16 0,3 0-576 0,6 0-112 15,11-7-32-15,-23 0-7136 16,0 0-1440-16,146-54-288 0</inkml:trace>
  <inkml:trace contextRef="#ctx0" brushRef="#br0" timeOffset="107811.59">16108 16533 18431 0,'-17'26'816'0,"6"-9"160"0,-1-3-784 0,7-2-192 0,0-6 0 0,1-1 0 0,-1 3 1728 0,-4 5 320 0,0 4 48 0,-6 2 16 16,1-1-448-16,2-6-96 16,3-7-16-16,4-5 0 31,3-5-1936-31,2-4-400 0,0-3-80 0,0-2-12320 0</inkml:trace>
  <inkml:trace contextRef="#ctx0" brushRef="#br0" timeOffset="108001.66">15990 17344 22111 0,'-9'9'976'0,"4"-2"208"0,-1-5-944 0,6 1-240 15,-3-6 0-15,3 3 0 0,0 0 1152 0,3-4 176 16,-3-1 32-16,0 0 16 0,4-4-928 0,-2-3-176 15,3 1-32-15,2-3-16 16,-2 2-2192-16,4 0-432 0,-1-2-96 0,1 2 0 0</inkml:trace>
  <inkml:trace contextRef="#ctx0" brushRef="#br0" timeOffset="108492.56">16681 17538 23039 0,'-10'27'1024'0,"1"-14"192"0,2 1-960 0,6-11-256 0,1-3 0 0,0-3 0 0,1-3 1344 0,3-4 208 15,4-8 48-15,1-11 16 0,3-6-1152 0,2-8-224 16,0-8-48-16,0-5-16 16,2-1-688-16,-2-2-144 0,0-6-32 0,0 8 0 15,-2-1 48-15,-2 1 16 0,1 1 0 0,-1 0 0 0,2 0 752 0,2-4 128 16,4-7 48-16,-1-1 0 0,4-5 816 0,2 2 160 16,3-1 48-16,0 3 0 0,5 3-496 15,-4 5-80-15,4 7-32 0,-7 5 0 0,-24 49-544 0,0 0-176 16,70-92 0-16,-53 74 0 0,-3 9 0 0,-1 4 0 0,-5 7 0 0,-4 5 0 15,1 7 0-15,-5 3 0 0,2 2 0 16,-2 8 0-16,0 7 448 0,-2 1 64 16,2 5 32-16,-5 4 0 0,1 1 144 0,1 6 16 15,1-1 16-15,-1 6 0 0,3-2-176 0,-6 3-32 16,6 8-16-16,0-3 0 0,0 1-288 0,0 2-48 16,6 1-16-16,-6 0 0 0,3 0-144 0,2 0 128 0,-1 2-128 0,1-2 128 15,4-5-128-15,-1-3 0 0,1-9 0 0,0-9 0 16,1-2-240-16,-1-10-128 0,3-5-16 0,-3-11-11344 15,0 2-2272 1</inkml:trace>
  <inkml:trace contextRef="#ctx0" brushRef="#br0" timeOffset="108714.42">16831 17001 14735 0,'-8'18'640'0,"4"-10"160"0,2 1-640 0,2-2-160 0,4-5 0 0,1-2 0 0,-1 0 2400 16,6 3 448-16,7-3 96 0,10-3 0 0,-27 3-1248 0,0 0-256 0,137-42-48 0,-137 42-16 31,127-56-1680-31,-127 56-336 0,133-66-64 0,-133 66 0 0</inkml:trace>
  <inkml:trace contextRef="#ctx0" brushRef="#br0" timeOffset="114385.51">3185 9923 1839 0,'-5'5'160'0,"0"-2"-160"0,3-3 0 0,0 0 0 16,2 0 368-16,0 0 32 0,-5 0 16 0,-2 0 0 15,2 4-416-15,-4-4 0 0,0 0 0 0,1-4 0 16,2 4 0-16,-2-3 0 0,-1 3 0 0,0 0 0 15,-5 0 0-15,2 0 0 0,-2 3 0 0,-3 1 0 0,1 1 0 0,-3 0 0 16,1 2 0-16,-1 2 160 0,-2 0 816 0,4-1 176 16,-4 3 16-16,2-6 48 0,1 2-224 0,1-2-32 15,-4-1-16-15,2-2 0 0,1 5-720 0,-2-6-224 16,0 6 128-16,-1 0-128 0,2 4 0 0,-3-1-224 16,2 4 32-16,1 3 16 0,2-1 176 0,-1 3 0 15,5 2 0-15,-1 4 0 0,1 1 160 0,1 0 16 16,2 3 0-16,-4-1 0 0,2 5 80 0,-1-5 0 15,3 4 16-15,-2-3 0 0,-2-1-272 0,-2 2 0 16,2-2 0-16,0-2 0 0,0 3 0 0,-3-1 0 16,-4 7-192-16,2-4 192 0,-4 4 0 0,4 0 0 0,3 3 0 15,-1-1 0-15,5 0 864 0,-1-3 160 0,5 6 48 0,1-5 0 16,5-3 400-16,2-6 96 16,7 0 16-16,-2-2 0 0,7-5-672 0,2-1-128 0,4-4-16 0,1-6-16 15,-19-8-576-15,0 0-176 0,0 0 0 0,113 14 0 16,-113-14 0-16,0 0 0 0,110-5 0 0,-110 5 0 15,84-10 256-15,-44-1-48 0,-40 11-16 16,85-24 0-16,-43 6-48 0,-5-2-16 0,-3-1 0 0,-4-2 0 16,-2 0 0-16,-2-3 0 0,-5-5 0 0,2 3 0 15,-4-2 128-15,-2-1 0 0,1 0 16 0,-6-2 0 16,-3 1-272-16,-4-4 128 0,-2-4-128 0,-3-4 0 0,-1-1 128 0,-5 1-128 16,-2-3 0-16,-3 7 0 0,2 0 144 0,-5 2-144 15,2 3 0-15,0-2 144 0,2 3 368 0,-3 2 64 16,5 1 0-16,-1 1 16 15,4 11-272-15,-4 3-48 0,0 8-16 0,-3 1 0 0,2 3-256 0,-3 8-144 16,0 3 16-16,-1 1-8864 16,1 8-1760-16</inkml:trace>
  <inkml:trace contextRef="#ctx0" brushRef="#br0" timeOffset="116029.43">12198 6215 3679 0,'-14'14'320'0,"10"-11"-320"0,-3 6 0 0,6-4 0 16,1-5 1344-16,0 3 208 0,0 1 48 0,3 3 0 0,2 2-544 0,4 1-96 15,-4 0-32-15,2 4 0 0,-2-5-736 0,1 0-192 16,-6 3 0-16,0-3 0 0,-6 1 704 0,1-1 48 16,2 0 16-16,-4 3 0 0,0 0 496 0,0 2 96 15,2 0 32-15,-4 0 0 0,4 1-384 0,1-1-80 0,-1 0-16 0,1 4 0 16,-1-4-368-16,5 3-80 0,-5-1-16 0,3 1 0 16,1-1-272-16,-3 5-176 0,1 0 192 0,-3-2-192 15,1 3 0-15,-2 1 0 16,2-2 0-16,0 2 0 0,-4 1 128 0,4 0-128 0,-4 3 0 0,2-3 0 15,0-1 0-15,0-4 0 0,2-2 0 0,-4 1 0 16,4-3 0-16,1-4 0 16,4-3 0-16,-3-2 0 0,3-3-272 0,3-3 32 15,-1-3 16-15,2-3 0 0,1 1-288 16,2-4-48-16,-4 1-16 0,4-6 0 16,2-2 112-16,3-6 16 0,-3-1 0 0,1-7 0 0,1-1 192 0,-1 0 64 0,3-4 0 0,-3 0 0 15,-1-2 192-15,-1-1-176 0,1 3 176 0,-2-1-160 16,0 4 160-16,0 3 0 0,-5 2 0 0,1 3 0 0,2 0 0 0,-1 5 0 15,-1 1 0-15,3 1 0 16,2-1 128-16,-4 1 16 0,5 5 0 0,1-2 0 16,2 2-16-16,6-2-128 0,-1 3 192 0,1-1-64 0,4 2-128 0,1 1 0 15,-1 2 0-15,1 2 0 16,-2 1 0-16,0 2 0 0,-5 4 0 0,-1 3 0 0,-2 2 0 0,-3 4 0 16,-1 1 0-16,-4 5 0 15,0 3 144-15,-3-3 160 0,-4 4 16 0,-3-4 16 0,0 1 304 16,-8-1 64-16,-2 2 16 0,-4-1 0 0,-6-1-208 15,-1 1-64-15,-9-1 0 0,-3-3 0 0,1 3-48 0,-1-1-16 16,1-6 0-16,6-1 0 0,5 0-48 0,3-6-16 16,6-3 0-16,-1-7-8768 15,10 2-1744-15</inkml:trace>
  <inkml:trace contextRef="#ctx0" brushRef="#br0" timeOffset="131271.97">4143 13892 911 0,'-1'0'0'0,"-4"0"0"0,3 0 0 0,2 0 0 15,0 0 496-15,-2-2 16 0,2 2 0 0,-5-3 0 0,1-6-512 0,4 6-320 16,0-8 64-16,2-1 0 0,2 3 256 0,1-1 256 15,2-2-64-15,-4 1 0 0,2 1-64 0,-1 1 0 16,1 0-128-16,-5 2 192 0,0 0-192 0,-3 7 0 0,-3 0 0 0,-1 4 0 16,-1-4 608-16,1 5 112 0,-2-1 32 0,2 1 16 15,2-2 288-15,1-1 64 0,3 2 16 0,1-4 0 16,0 0-288-16,1 0-48 0,3 0-16 0,-1 0 16 16,-3 0-544-16,2 0-128 0,-2 0 0 0,0 0 0 15,0 0 176-15,-2 0 32 16,2 3 16-16,-3 1 16 0,-2-3 400 0,-2 5 96 0,5-3 16 0,-3 2 16 15,1-1-32-15,1 1 0 0,1-2 0 0,2 3 0 32,0-3-80-32,0 2-16 0,5 4 0 0,-3-4 16 0,1-1-240 15,3 3-48-15,1-2-16 0,-2-2 16 0,4 3-192 0,-1-3-48 0,1-1 0 0,0 1 16 0,-1-1-272 0,1 2 128 16,0-4-128-16,0 3 128 16,-1-1 96-16,1-2 32 15,0 3 0-15,-1-3 0 0,1 4 192 0,2-2 32 16,-3-2 16-16,1 3 16 0,0-3-128 0,-1 4-16 15,1-3-16-15,0-1 0 0,0 0-32 0,-1 4 0 16,1-1 0-16,0-1 0 0,-1 1-48 0,3-1-16 16,1 0 0-16,2 0 0 0,0-2-16 0,3 0-16 15,1 0 0-15,-1-4 0 0,6-1-80 0,1 1-16 16,-24 4 0-16,0 0 0 0,0 0 16 0,103-22 0 16,-103 22 0-16,0 0 0 0,84-18-144 0,-84 18 160 15,0 0-160-15,87-22 160 0,-59 17-160 0,-2-1 0 16,0-1 0-16,-3 2 0 0,-2 2 0 0,-4 3 0 0,0-2 128 15,3 2-128-15,-6 0 0 0,1 0 0 16,1 2 0-16,0-2 0 0,1 3 0 0,-1-3 0 0,-1 5 128 0,3-1-128 16,-1-1 256-16,-1-1 32 0,1 5 0 0,-1-2 0 15,2 1-112-15,-5-1-32 0,5-2 0 0,-1 4 0 16,1-5 16-16,-1 3 0 0,-1-5 0 0,1 4 0 16,4-4-32-16,0-4-128 0,2 4 192 0,3-5-64 15,-3 3 0-15,3-1-128 0,0-1 192 0,-4 1-64 0,5-2 0 16,-5 1-128-16,1-1 192 0,-2 1-64 0,1-1-128 15,-2 0 160-15,-1 1-160 0,-2 3 160 0,2-3-160 0,-6 1 0 16,2 3 0-16,1 0 0 0,-2 0 0 0,0 0 0 16,0 0 0-16,1 3 0 15,3 1 0-15,-1-3 0 0,2 3 0 0,2 1 0 0,-3-5 0 0,-1 5 0 16,6-1 0-16,-4-1 0 0,2-1 0 0,-4 2 0 16,1-1 0-16,-1-1 0 0,1 1 0 0,-4-3 0 15,3 4 128-15,0-4-128 0,1 1 0 0,1 1 0 16,-5 0 0-16,2-2 0 0,1 5 0 0,-3-5 0 15,-2 4 0-15,2 1 0 0,0-2 128 0,0 1-128 16,2 1 192-16,-2-1-64 0,0 1 0 0,0-2-128 0,1 2 192 0,-1-1-64 16,4 1-128-16,-6-1 0 15,4-3 0-15,-1 3 0 0,3-2 0 0,-3-2 0 16,3 0 0-16,-1-2 0 0,4-2 0 0,-3 3 0 16,-1-3 0-16,6-3 0 0,-4 2 0 0,2-4 0 0,1 4 0 0,-1-4 0 15,0 6 0-15,2-6 128 0,-6 4-128 0,6-4 0 16,-4 6 0-16,2-4 128 0,-4 3-128 0,3 1 0 15,0 1 0-15,-2 0 0 16,-4 1 0-16,0 1 0 0,1 0 0 0,3 0 0 0,-2 1 0 0,-1 3 0 16,3-1 0-16,-4 1 0 0,5-2 0 0,-4 3 0 15,3-2 0-15,-4-3 0 0,3 4 0 0,1-4 0 16,-1-4 0-16,1 4 0 0,4-3 0 0,-1-2 0 16,2-1 0-16,-1 1 0 0,-1-2 0 0,2 2 0 0,0 1 0 15,-4-1 0-15,2 0 0 0,0-2 0 0,1 5 0 16,-1-3 0-16,2-2 0 0,-1 4 0 0,5-3 0 0,-1 1 128 15,0-2-128-15,-26 7 0 0,0 0 0 0,84-19 128 16,-60 15-128-16,0-1 0 0,-1 2 0 0,-6 1 0 16,-3-1 0-16,-5 3 0 15,0-4-928-15,-6 4-224 0</inkml:trace>
  <inkml:trace contextRef="#ctx0" brushRef="#br0" timeOffset="137071.96">7902 9247 4607 0,'7'2'400'0,"-5"-2"-400"16,1 0 0-16,1 0 0 0,-4 0 160 0,5 0-160 16,0 0 192-16,4-2-192 0,3 2-128 0,-1-4-144 15,-3 1-32-15,-1-2 0 16,-1 1-144-16,-6 4-48 0,0 0 0 0,-6-1 0 0,3 2 800 0,-2-1 144 16,-2 4 48-16,0-4 0 0,0 5 784 0,2-2 176 0,1 3 16 0,1-3 16 15,1 2-528-15,-3 2-96 0,1 0-32 0,1-3 0 16,1 5-704-16,-5-1-128 0,0 1 0 0,4 0 0 15,-6-1 0-15,0 5-160 0,0-3 160 0,-3 2 0 16,2 2 0-16,-6 0 0 0,2 2 128 0,0 1-128 16,-3 2 560-16,-4-1 16 0,2 8 0 0,-2 0 0 15,-2 2-224-15,-3 5-32 0,3-2-16 0,-3-3 0 16,0-2-112-16,0 2 0 0,3-2-16 0,1-1 0 16,-5 1 256-16,5 0 48 0,1-2 16 0,2 2 0 15,-2 4 32-15,3-2 16 0,4-4 0 0,0 1 0 16,7-1 0-16,2-1 0 0,2-4 0 0,6 3 0 15,1-2 16-15,4-5 0 0,6 3 0 0,0-4 0 16,7-2-320-16,2-3-64 0,3-1-16 0,0 1 0 0,-26-9-160 0,0 0 128 16,0 0-128-16,108 26 128 0,-83-21 48 0,-3 1 0 15,1 1 0-15,-2-2 0 16,2 2-176-16,-6 0 0 0,4-4 0 0,-2 2 0 16,0-1 0-16,0-1-144 0,1-1 0 0,0-2-7248 15,-2-5-1440-15</inkml:trace>
  <inkml:trace contextRef="#ctx0" brushRef="#br0" timeOffset="137384.54">7646 9839 17503 0,'-17'18'768'0,"6"-10"176"0,4 1-752 16,5-4-192-16,2 0 0 0,0-1 0 15,4 1 1152-15,1 4 208 0,6 3 48 0,6 5 0 0,7-3-800 0,-24-14-160 16,0 0-16-16,100 16-16 0,-100-16-416 0,96-12-304 16,-96 12 48-16,109-30 16 15,-109 30-768-15,135-31-144 0,-135 31-48 0,153-31 0 16,-153 31 832-16,155-28 176 0,-155 28 16 0,162-30 16 15,-70 13 1040-15,10 3 208 0,14-4 32 0,1-3 16 0,0-3-352 0,5-4-64 16,2-3-16-16,13-1-11360 0</inkml:trace>
  <inkml:trace contextRef="#ctx0" brushRef="#br0" timeOffset="142324.51">13097 8070 11055 0,'-2'1'976'0,"0"-1"-784"0,4 0-192 0,-2 0 0 16,2 0 448-16,-2 4 32 0,2-3 16 0,1 1 0 15,-3 0-288-15,0 1-48 0,0-1-16 0,-3-2 0 16,-1-2-144-16,-1-1 0 0,0 3 0 0,-4-2 128 16,0 2 336-16,-5-2 64 0,-1 2 16 0,-3 2 0 0,-1 0 368 0,-4 1 80 15,1-1 16-15,-3 2 0 0,3-1 64 0,-4 1 16 16,3-3 0-16,0 3 0 0,1-1-672 0,2-3-128 16,1 2-32-16,-3-2 0 0,-3 5-256 0,1 2 0 15,-2 4 0-15,0 1-144 16,-4 5 144-16,2 3 0 0,2 4 0 0,0 0 0 0,0 2 624 0,3 4 96 15,-3 0 32-15,3-2 0 0,1 3 336 0,-3-2 80 16,6-1 16-16,-4 4 0 0,6-6-208 0,-1 3-32 16,3-1-16-16,-1-2 0 0,4 6-240 0,-2-6-48 15,2 5-16-15,0-1 0 0,1 1-240 0,2 1-64 16,1 2 0-16,-5 1 0 0,5 4-80 0,-3-6-32 16,4 1 0-16,2-2 0 0,3 3 96 0,1-1 16 0,2-2 0 0,5 3 0 15,-3 0-64-15,6-4-16 16,1 0 0-16,2 4 0 0,-1 0-112 0,5 0 0 0,-2 1-128 15,3-1 192-15,0 5-64 0,1-5 0 16,-3 3-128-16,5-5 192 0,-1 7-192 0,-2-5 144 0,2 0-144 0,-19-35 128 16,39 63-128-16,-39-63 0 0,35 59 0 0,-35-59 128 15,34 63-128-15,-34-63 0 16,42 57 0-16,-42-57 0 0,47 63 0 0,-47-63 0 0,49 61 176 0,-49-61-176 16,54 52 144-16,-54-52-144 0,0 0 128 0,87 70-128 15,-87-70 160-15,0 0-160 0,101 50 192 0,-101-50-192 16,0 0 176-16,103 47-176 0,-103-47 160 0,0 0-160 15,105 44 128-15,-105-44-128 0,0 0 0 0,97 31 144 0,-97-31-144 16,0 0 128 0,103 16-128-16,-103-16 128 0,0 0-128 0,119 2 128 0,-119-2-128 0,87-7 128 0,-87 7-128 15,87-6 0-15,-87 6 0 0,89-12 0 0,-89 12 0 16,83-15 0-16,-83 15 0 0,75-20 0 16,-75 20 0-16,67-22 0 0,-67 22 0 0,66-25 0 15,-66 25 0-15,66-26 0 0,-66 26 128 0,63-29-128 0,-63 29 0 0,57-21 0 16,-31 7 0-16,-5 3 128 0,4-4-128 0,-4 4 0 15,-2-1 0-15,0 2 0 0,0-6 0 0,-2 2 0 16,1 0 0-16,-1-3 0 0,-3-4 0 0,7-2 0 16,-7 2 0-16,4-3 0 15,-5-2 0-15,5-4 0 0,-1 2 0 0,1-5 0 0,-6-2 0 0,2-3 0 0,0 0 144 16,-4-6-144-16,1 1 128 0,-4 1-128 0,0-5 128 0,-2 2-128 31,0 1 0-31,-1 0 0 0,1 1 0 0,-2-2 128 0,1-2-128 16,1 5 0-16,-1-5 0 0,1 3 128 0,-3 4-128 0,-1-2 0 0,1 1 0 0,-5 0 0 15,1 1 0-15,-7-3 0 0,4 3 0 0,-7-4 0 16,1 8 0-16,1-3 0 0,-1-1 0 0,3 5 0 16,-5-1 0-16,3 1 0 0,1 4 0 15,-3 1 0-15,3-1 0 0,-1-1 0 0,-2 3 0 0,-2 1 0 16,0 2 0-16,-4 0 0 0,3 0 0 0,-8 3 0 16,0 5 0-16,-3-1 0 0,-3 4 0 0,-3 1 0 0,1 2 0 0,-4 3 0 15,4 0 0-15,-6 0 0 16,2 1 0-16,-3-3 0 15,1 6 0-15,-3-7 0 0,5 3 0 0,-7 0 0 0,4-3 0 0,0-2 0 16,-2 4 0-16,0-2 0 0,-4-1 0 0,-1 0 0 0,1 0 0 0,2-1 0 16,2 6 0-16,0 2 0 0,4 1 0 0,-4 5 0 15,-2 2 0-15,-4 7 0 0,3 3-176 0,-6 5-48 16,4 4-16-16,-8 4-19024 0</inkml:trace>
  <inkml:trace contextRef="#ctx0" brushRef="#br0" timeOffset="152049">18393 16149 911 0,'-13'7'0'15,"5"-5"0"1,1 2 0-16,3-3 0 0,1-1 512 0,1-1 0 16,0-3 16-16,1 2 0 0,-8-1 496 0,2-1 80 15,0-4 32-15,0 2 0 0,2-2 32 0,1-1 16 0,2 6 0 0,-1-3 0 16,1 1 128-16,0 2 32 15,2-1 0-15,0 2 0 0,0-1-32 0,-1 3 0 16,1 0 0-16,0 0 0 0,-4 0 32 0,3 3 0 0,-3 1 0 0,1 1 0 16,-3 0-384-16,1 2-64 0,2 4 0 0,-4 1-16 15,1-2-368-15,5 8-80 0,-6-2-16 0,5-1 0 16,-5 6 736-16,5 0 128 0,-3 2 48 0,3-1 0 31,1 6-1648-31,1-2-336 0,0 7-64 0,0 0-16 0,0 2 736 0,3 4 288 0,2 1-16 0,-3 0 0 16,1 0-144-16,3 5-128 0,1-1 144 0,-2-1-144 15,0 2 0-15,-1-3 128 0,1-5-128 0,-2 3 0 16,3-2 0-16,-3-1 0 0,2-2 0 0,-1-1 0 16,-1-4 0-16,-1-2 0 0,-2 2-128 0,3-6 128 0,-3-3 0 15,2-4-128-15,2 1 128 0,-1-8 0 16,-1-6-704-16,1-1-48 0,1-6 0 0,1-3-8656 16,0-2-1744-16</inkml:trace>
  <inkml:trace contextRef="#ctx0" brushRef="#br0" timeOffset="153378.94">18215 16158 7359 0,'-4'4'656'0,"-1"-4"-528"0,3-4-128 0,4 4 0 0,0-2 816 0,-2-1 128 15,0-1 16-15,3-1 16 0,-1 0-48 0,2-4-16 16,1 1 0-16,2-1 0 0,2 0-16 0,-1 2 0 0,1 0 0 0,0 0 0 16,1 4-176-16,2-2-32 0,1-1-16 0,0 3 0 15,5 3 48-15,-4 0 16 0,3 3 0 0,2 3 0 32,2 2 240-32,5 1 48 0,-3 3 16 0,5 0 0 0,2-1-240 0,1 3-48 0,2 3-16 0,4-1 0 15,-2-1-176-15,-1 3-48 0,0-1 0 0,0-3 0 16,1 2-192-16,4-6-64 15,-3-1 0-15,2 0 0 0,-38-9 0 16,84 9-16-16,-84-9 0 0,89 8 0 0,-89-8-240 0,0 0 0 16,115 18 0-16,-89-10 0 0,0 6 0 0,-8-2 0 0,-4 6 0 0,-6 1 0 15,-2 2 0-15,-3 9 0 16,-6 1 0-16,-1 0 0 0,-6 1 368 0,1-1 16 16,-8 4 16-16,-1 0 0 0,-3-4 144 0,-7 7 32 15,-3 2 0-15,-7 2 0 0,1 0-288 0,-7-2-48 16,4-3-16-16,-7 4 0 0,-1 1-96 0,-7-2-128 15,3-1 176-15,-2-3-176 0,2 6 0 0,-6-5 0 0,-8 1 0 16,-4-7-10976-16,3-5-2192 16</inkml:trace>
  <inkml:trace contextRef="#ctx0" brushRef="#br0" timeOffset="164221.74">20700 16043 3679 0,'0'0'320'0,"0"0"-320"0,2 0 0 0,-2 0 0 16,0 0 1344-16,-2 0 192 0,2-2 32 0,0 2 16 16,-4-1 176-16,3-5 32 0,-3 6 16 0,-1-3 0 15,-2-2-256-15,2 1-48 0,-1-3-16 0,-1 0 0 16,2-1-288-16,0-3-64 0,-2-1-16 0,0 2 0 16,-2-6-416-16,1 2-64 0,-1 0-32 0,-5-2 0 15,-2-1-224-15,2 1-32 0,-7 1-16 0,2 4 0 16,-3 4-208-16,-3 2-128 0,1 8 128 0,-2 3-128 0,0 6 0 15,-1 3 0-15,1 6 0 0,-3 2 0 0,4 3-128 16,-1 4 128-16,0 5-128 0,0 5 128 16,3 5 0-16,-1-2 0 0,6 6 0 0,3-2 0 0,2 4 0 0,5 5 0 15,3-2 0-15,1 6 0 0,8 1 0 0,1 2 128 16,0 0-128-16,7-6 0 0,2 4 128 0,4-8-128 16,2-3 160-16,5-6-160 0,-1-10 0 0,2 1 0 15,6 2 0-15,4-8 0 0,3-2 0 0,1-8 0 16,0-2 0-16,0-5 0 0,-2-6 0 0,-3-1 0 15,2-2 0-15,-2-4 0 0,-6 1 0 0,-1-4 0 16,-2-1 0-16,-7-2 0 0,2-4-144 0,-2-1 144 16,-1 0 0-16,-2-4-144 0,-2 1-112 0,-6-4-32 0,1-2 0 0,-4-2 0 31,-1 2-544-31,-8-2-128 0,1-3 0 0,-8 4-16 16,-3-4-240-16,-3 3-64 0,-1 2 0 0,-8 4 0 15,4 1 544-15,-8 4 96 0,-5 3 32 0,-1 4 0 0,-3 1 896 0,3 4 176 0,-1 4 48 0,7-2 0 16,4 4 928-16,5 0 192 0,7-1 32 0,4-2 16 15,6-1-144-15,1 0-48 0,6 0 0 0,3-4 0 16,6 2-736-16,0-4-160 0,7 1-16 0,7-6-16 16,2 1-240-16,5-1-32 0,-33 9-16 0,0 0 0 15,117-40-48-15,-117 40-16 0,0 0 0 0,124-42 0 16,-124 42-208-16,0 0 144 0,118-30-144 0,-79 22 128 16,-4 2-128-16,-2-1 0 0,-4-1 0 0,1-3 0 15,-2-1-592-15,-28 12-208 0</inkml:trace>
  <inkml:trace contextRef="#ctx0" brushRef="#br0" timeOffset="166261.63">12938 10879 11055 0,'-1'3'976'15,"-1"-1"-784"-15,2-2-192 0,0 4 0 0,0-4 1024 0,-4 1 144 16,1 3 48-16,-4 5 0 0,-2-1-480 0,-5 1-96 15,2 3 0-15,-4-1-16 0,1 1-192 0,-3-2-48 16,1-1 0-16,-4 3 0 0,2 2 144 0,-4-2 32 16,2 1 0-16,-1 0 0 0,-5-2 144 0,1 5 16 0,-3-1 16 0,1 4 0 15,-4 1-224-15,1 2-64 0,1 3 0 16,-1 2 0-16,-4 1-112 0,0 2-16 16,-3 7-16-16,1 1 0 0,1 2-128 0,1 7-32 15,4 3 0-15,1 3 0 0,4-1 176 0,3 5 48 0,4 4 0 0,3-1 0 16,4 1-160-16,2 5-16 0,4 12-16 0,3 2 0 15,3 4 96-15,3 3 32 16,6 3 0-16,5 3 0 0,0-1 80 0,7 6 0 0,5-1 16 0,5-3 0 16,4-5-128-16,5-4-16 0,4-1-16 15,3-9 0-15,4-4-240 0,-3-10 128 0,6-3-128 0,4-9 0 0,6 3 0 0,3-7 0 16,-1-1 0-16,9-6 0 0,14-1 0 0,-2-4 144 16,3-6-144-16,1 3 128 15,-2-2-128-15,0-5 0 0,0-6 0 0,8-3 0 0,11-5 0 0,-5-9-176 16,-2-6 176-16,-101 6-128 0,181-31 128 0,-181 31 0 15,188-61 0-15,-97 12-128 0,0-5 320 0,-16-8 64 16,-18-8 0-16,-8-5 16 16,-12-3-80-16,-8-15-32 0,-6-1 0 0,-11-5 0 0,-7 2-160 0,-14-6 0 0,-10-7 0 15,-5-5 0-15,-7 0 128 0,-8-7-128 16,-3-3 0-16,-6-2 128 0,-8 0-128 0,-3 1 0 0,1 1 0 0,6 5 0 16,3 10 192-16,2 0-64 15,2 4 0-15,1 0 0 16,4 12 256-16,-4 3 64 0,-4 11 0 0,-1 14 0 0,0 12-448 0,-12 15 0 15,-9 18-144-15,-12 16 144 16,-5 17-1648-16,-5 11-208 0</inkml:trace>
  <inkml:trace contextRef="#ctx0" brushRef="#br0" timeOffset="180644.89">22062 15963 11967 0,'0'0'1072'0,"0"0"-864"16,2-3-208-16,2 3 0 0,-4-2 1248 0,3-5 208 16,2 2 32-16,4-8 16 0,3 0-240 0,2-5-48 15,-2 1-16-15,-1 3 0 0,-2 0-832 0,-1-2-176 16,-2 7-16-16,-3 1-16 0,2 1-160 0,-5 3 0 15,4 4 0-15,-4 4 0 0,0 1 304 0,0 0 128 16,0 4 16-16,0 0 16 0,2-1 752 0,-1 5 160 16,5-3 32-16,-3 6 0 0,-1 1-624 0,1 6-112 15,-1 3-32-15,0 5 0 0,-2 4-448 0,0 7-192 16,0 10 128-16,-2 4-128 0,0 8 0 0,-3 6 0 16,2 5 128-16,-3 0-128 0,-1 5 0 0,2 7 0 0,-2 2 0 0,0 3 0 15,0-5 0-15,2-2 160 0,0-1-32 16,-1 0-128-16,3-2 288 0,3-8-48 0,-3-6-16 0,6-5 0 15,-3-11-224-15,3-8 0 0,8-6 128 0,-2-10-128 32,-1-7-976-32,3-7-240 0,-1-5-64 0,4-9-12000 0</inkml:trace>
  <inkml:trace contextRef="#ctx0" brushRef="#br0" timeOffset="180918.19">22721 16007 14735 0,'-5'-9'640'0,"-2"5"160"0,5 1-640 0,-1 1-160 15,1-1 0-15,2 3 0 16,0 0 1600-16,0 0 272 0,-3 0 64 0,-1 0 16 0,2 3-288 0,-1 2-64 16,-2 4-16-16,-1 5 0 0,3 3-624 0,-2 1-128 15,1 8-32-15,-3 2 0 0,5 5-208 0,-5 7-32 16,2 4-16-16,0 1 0 0,0 9 160 0,1 3 16 0,4 10 16 0,0 0 0 15,0 0-160-15,4 4-16 16,-4 0-16-16,5 1 0 0,-3 1-416 0,1-2-128 0,1 4 0 0,-4-3 0 31,0 1-480-31,0-10-160 0,0-1-16 0,-4-9-16 16,3-6-928-16,1-6-176 0,-2-6-32 0,0-2-7344 0,-3-8-1456 0</inkml:trace>
  <inkml:trace contextRef="#ctx0" brushRef="#br0" timeOffset="181154.14">22151 16829 13823 0,'-5'12'1216'0,"5"-3"-960"16,0-6-256-16,2-1 0 15,1-2 2512-15,3 0 464 0,2 7 96 0,6-2 0 0,7 0-816 0,9 0-160 16,3-6-48-16,-33 1 0 0,0 0-1600 0,122-35-320 15,-122 35-128-15,0 0 0 16,143-54-1648 0,-143 54-432-16,99-42-96 0,-99 42-10064 0</inkml:trace>
  <inkml:trace contextRef="#ctx0" brushRef="#br0" timeOffset="182885.9">16742 11379 3679 0,'-3'3'320'0,"1"1"-320"0,2-2 0 0,0-2 0 0,2 0 576 0,-2 0 32 15,3 0 16-15,-3 0 0 0,4 0 320 0,1 0 64 16,-1-2 16-16,1-3 0 15,-3-2 128-15,-2-2 48 0,1 0 0 0,-2 0 0 0,-1 1 224 0,-2-1 48 0,1 0 16 16,-4 1 0-16,3 2-192 0,-8-2-32 0,2 6-16 0,-6 0 0 16,6 0-288-16,-8 2-64 0,4 2-16 0,-7 2 0 15,2 1-368-15,-2-2-80 0,-1 3-16 0,-1 1 0 16,-3-2-224-16,0 4-64 0,0-1 0 0,-4 3 0 16,-1-1 112-16,3 1 16 0,-2 1 0 0,2-2 0 15,2 6 128-15,0-6 16 16,0 6 16-16,-2-6 0 0,7 4-16 0,-5 2 0 15,3 0 0-15,0 1 0 0,3 4-144 0,-3 2-48 16,2 6 0-16,2 3 0 0,-2 4 48 0,2 4 16 0,1 2 0 0,1 3 0 16,-1 4 128-16,5 0 32 0,2 3 0 0,1 2 0 15,3 4-80-15,5 3-16 0,-2 5 0 0,4 3 0 0,4 3-144 16,-2 3-16-16,5 5-16 0,-4-3 0 0,4-1-160 0,0-1 0 16,2 3 144-16,1 3-144 0,6-3 128 15,-6 2-128-15,6-2 128 0,-2-1-128 0,3-4 192 0,6-5-16 16,3-3-16-16,0-11 0 0,0-6-16 15,8-2 0-15,4-8 0 0,2-3 0 0,9-9-16 0,3-7-128 16,-52-19 192-16,115 18-64 0,-115-18-128 0,124-6 0 16,-124 6 0-16,122-35 0 0,-122 35 128 0,134-60-128 15,-134 60 192-15,159-98-64 16,-72 40 112-16,-4-4 16 0,-3 1 0 0,-5-9 0 0,-3 4-256 0,-8-5 128 0,-1 4-128 0,-11 6 0 16,-3 4 0-16,-7-1 0 0,0-2 0 15,-7-3 0-15,-4 11 0 0,-8-6 0 0,-2 1 0 16,-2-1 0-16,-7 1 0 0,2-1 0 0,-5 1 0 15,-1 3 0-15,-2-2 144 16,-3-2-144-16,-3 6 128 0,-3 3-128 0,-3 1 0 0,-2 2 0 16,-5 3 0-16,-4 5 0 0,-2 6 0 0,-7 1 0 15,-6 3 0-15,-6 4 0 0,-2 4 0 0,0 0 0 0,-6 7 0 0,3-1 0 16,-1 0 0-16,-1-3 0 16,1-2 128-16,-4-2-128 0,4-5 0 0,-5 0 0 0,-1 0 144 0,-1 1-144 15,-3 1 0-15,2 1 0 0,0 2 0 0,3 4 0 16,0 1 0-16,6 1 0 0,-5 6 0 0,7-2 0 15,-3 3-176-15,7 2-48 16,3 3-16-16,4 3 0 0,-1 3-1264 0,5 3-256 0</inkml:trace>
  <inkml:trace contextRef="#ctx0" brushRef="#br0" timeOffset="201114.95">10893 6347 11055 0,'3'-2'976'0,"-3"-1"-784"0,0-1-192 0,0 4 0 16,0-1 1216-16,0-1 192 0,0-3 32 0,0-1 16 15,-3 3-352-15,-1 1-64 0,-1 4-16 0,0 5 0 16,-4 3 16-16,0-1 0 0,4 8 0 0,1-3 0 0,4 4 80 0,0-1 16 16,0 1 0-16,6 2 0 0,1-2-384 0,1 1-80 15,6 4-16-15,-3 3 0 0,4 0-432 0,-1 0-96 16,-1 4 0-16,-3-2-128 15,-3 1-256-15,0-3-144 0,-4-1-48 0,1 1-12688 16</inkml:trace>
  <inkml:trace contextRef="#ctx0" brushRef="#br0" timeOffset="201908.03">11164 8508 6447 0,'-15'13'576'0,"6"-5"-576"0,4-2 0 16,-4 1 0-16,6-2 1888 0,1-5 272 16,-2 5 48-16,-1 2 16 0,-7 3-944 0,0 4-176 0,1-1-32 0,-1 0-16 15,3 0-160-15,4-8-16 0,2 4-16 0,1-6 0 16,2 1 256-16,2-4 48 0,3 0 16 0,2-2 0 0,2 0-624 0,-1-1-128 16,4-3-32-16,2-2 0 0,4-1-192 0,-3 0-32 15,5-1-16-15,2-1 0 16,-22 11-160-16,0 0 0 0,0 0 0 0,93-31 0 0,-71 29-160 0,-3 4 160 15,2 3-208 1,-7 4 80-16,2 3 128 0,-2 6-192 0,0 2 192 0,-9 0-192 16,0 2 192-16,-5 3 0 0,0 1 0 15,-1 2 0-15,-5 3-208 0,-1-1 32 0,-1-3 16 0,-3 3 0 16,-3-2 160-16,2 2-208 0,-5-3 80 0,-1 0 128 16,1-7 0-16,-1 0 0 0,4-5 0 0,2-4 0 15,2 1 0-15,1-7 256 0,0-1-32 0,4-3-16 16,2-2 48-16,3-5 16 0,1-1 0 0,3-1 0 15,5-6-272-15,3 0 0 0,2-2 0 0,3-3 0 16,-17 19 0-16,0 0 0 0,84-57 0 0,-84 57 0 16,0 0 0-16,118-70 0 0,-118 70 0 0,91-40 0 0,-91 40 0 15,0 0 0-15</inkml:trace>
  <inkml:trace contextRef="#ctx0" brushRef="#br0" timeOffset="202693.65">11347 11290 14735 0,'-1'3'1312'0,"1"-1"-1056"0,0-2-256 0,1-2 0 15,3-1 480-15,-2 1 32 16,5-1 16-16,-2-4 0 0,7-4-400 0,2-1-128 0,-2-2 0 0,2 4 0 31,-2-2-336-31,2 3-128 0,0 0-32 0,-2 0 0 0,-1 4 496 0,1 2-144 0,-2-1 144 0,-1 4 0 16,0 0 528-16,-2 4 192 0,-2 1 48 0,-1 4 0 16,-3-1 144-16,-2 8 48 15,-3 1 0-15,-1 3 0 0,-4 2-688 0,-5 4-128 0,-2 4-16 0,-3 3-128 16,-2 2 0-16,-1 0 0 15,-1 3 0-15,6-3-192 0,-1-2 192 0,-3-2-176 0,7 2 176 16,-3-5-160-16,5-2 160 0,1-3 0 0,4-2 0 16,2-7 0-16,3 0 0 0,2-5 0 0,2-1 0 0,2-4 0 0,1-1 0 0,0-3 0 15,7 0 0-15,-3-3 128 16,3 3-128-16,2-4 0 0,0 3 0 0,0-6-128 16,2 7 128-16,-2-6 0 0,3 3 0 0,-3 3 0 0,3 0 0 0,1 0 0 15,-1 0 0-15,1 3 0 0,-1 3 0 16,1 1 0-16,-5 1 128 0,1 1-128 15,2 1 0-15,-2 3 0 0,0-3 0 0,-5 2 128 16,-1 2 128-16,1 0 16 0,-5-2 16 0,1 2 0 0,-5-2 112 0,0 6 32 0,-4 1 0 16,-1 0 0-1,-4 0 336-15,1 7 64 0,-6 2 0 0,-7 5 16 0,2 1 112 16,-2-1 32-16,-5 0 0 0,3-7 0 16,0-2-512-16,6-6-96 0,-4-8-32 0,7-12-14176 0</inkml:trace>
  <inkml:trace contextRef="#ctx0" brushRef="#br0" timeOffset="203941.47">16955 13901 8287 0,'3'0'736'0,"-3"-2"-592"0,2-1-144 0,0 3 0 0,0 0 272 0,1-4 32 16,1 4 0-16,3-5 0 0,3 0-128 0,4-1-32 16,-5 0 0-16,1 0 0 0,2 3 672 0,-1-1 128 15,-1-1 16-15,1 5 16 0,1 0-128 0,-3 0-16 16,1 5-16-16,-1-1 0 16,0 5-96-16,-2-1-16 0,-2 1 0 0,0 3 0 15,0 2-64-15,2 3 0 0,-2 3-16 0,-1-3 0 0,1 0-272 16,4 4-48-16,0-3-16 0,-4-1 0 0,7 2 48 0,-3-3 16 0,-1 0 0 0,3-4 0 31,1-3 32-31,-1-1 16 0,1-2 0 0,0-1 0 0,-2-3-224 0,6-2-48 16,-2-4-128-16,0 1 192 0,0-3-192 0,2 3 0 0,-3-2 0 0,5-1 0 15,-6-1-144-15,2 2 144 16,0-4 0-16,-2 1-144 16,-1-1-704-16,1 0-144 0,-3-1-32 0,1-2-9024 15</inkml:trace>
  <inkml:trace contextRef="#ctx0" brushRef="#br0" timeOffset="204154.44">17269 13723 11967 0,'-2'11'1072'0,"-3"-3"-864"16,5-4-208-16,1-1 0 0,3-1 1952 0,-2 7 352 15,5 6 64-15,1 8 0 16,3 5-1104-16,10 7-240 0,1 0-32 0,4-4-16 0,2 7-592 0,2-1-128 15,7 3-32-15,-3 2 0 0,1 0-96 0,-3 1-128 0,-1 2 176 0,-1-1-176 16,-2-1 0-16,-4-2 0 16,-1 7-240-16,-6-4-10848 0</inkml:trace>
  <inkml:trace contextRef="#ctx0" brushRef="#br0" timeOffset="205683.22">19896 11241 7359 0,'-15'5'656'0,"1"4"-528"16,5-5-128-16,4 1 0 0,0-2 720 0,-11 3 112 15,-10 9 32-15,-14 4 0 0,-9 8 160 0,-2 4 16 16,4-5 16-16,4 2 0 0,3 0-144 0,5-4-16 15,2 6-16-15,3 1 0 0,4 0 272 0,3 8 64 16,1 3 16-16,1 1 0 0,2 1-80 0,1 3 0 0,-3 3-16 0,-1 2 0 16,1 1-272-16,2 1-48 15,-2 8-16-15,3 3 0 0,1 3-416 16,3 1-64-16,2 3-32 0,3-2 0 0,4-1-288 0,1-1 160 16,8-3-160-16,1 1 128 0,7 3 192 0,6-6 48 0,8 3 0 15,5-3 0-15,6-2 48 0,4-7 16 16,5-4 0-16,3-4 0 0,3-6-128 0,2-2-32 0,3-3 0 0,8-2 0 15,5-2-144-15,6-4-128 0,8-3 144 0,0-5-144 16,-1-2 0-16,-83-17 0 0,161 30 0 0,-161-30 0 16,165 5 0-16,-165-5 0 0,176-26 0 0,-176 26 0 15,169-52 128-15,-169 52-128 0,146-80 0 0,-76 28 0 0,-4-6 256 16,4-3-64-16,-2-5 0 0,2-11 0 16,5-6 96-16,-9-10 16 0,-5 1 0 0,-11-5 0 0,-6 4-304 15,-6-8 160-15,-10 0-160 0,-5 0 128 0,-6 11-128 0,-5-6 0 16,-8 2 0-16,-6-2 0 0,-3 7 0 0,-5 2 0 15,-8 7 0-15,-3 2 0 0,-1 10 0 0,-6 3 0 16,-5 6 128-16,-8 3-128 0,1 13 304 0,-14 6-32 16,-7 7 0-16,-10 13 0 15,-4 3-272-15,-3 11 0 0,-3 6 0 0,-7 9 0 32,0 7-384-32,-9 8-128 0,-11 4-16 0,5 0-10272 0,5-1-2048 0</inkml:trace>
  <inkml:trace contextRef="#ctx0" brushRef="#br0" timeOffset="206390.7">24199 16141 20271 0,'-5'24'1792'0,"-1"-6"-1424"15,5-8-368-15,-1-5 0 0,4 2 1040 0,-4 4 144 0,-2 13 32 0,-1 9 0 0,0 14-608 0,2-2-112 32,-1 2-32-32,2-5 0 0,2-3-272 0,0-5-64 15,0 1-128-15,0 0 192 0,0-2 320 0,-3 5 64 16,3-1 16-16,0 1 0 0,-4 4-80 0,-1 2-32 0,2 3 0 0,-3 2 0 15,-2 3-352-15,-1 2-128 16,-1 0 0-16,-1-2 0 0,1 0-144 0,-3-8-128 0,3-8-32 16,1-6-8608-16,-3-7-1728 15</inkml:trace>
  <inkml:trace contextRef="#ctx0" brushRef="#br0" timeOffset="206644.42">23577 17370 21183 0,'-18'14'944'0,"10"-5"192"0,-3 0-912 0,8-4-224 0,-1-3 0 0,4-1 0 0,4-1 2128 0,-1 0 384 16,2 6 80-16,8-5 16 0,4-2-864 0,7-5-160 15,6 1-48-15,1-7 0 0,-31 12-656 0,0 0-144 16,136-49-32-16,-136 49 0 16,121-49-256-16,-121 49-64 0,141-48-16 0,-141 48 0 0,139-47-96 0,-139 47-16 15,131-46 0-15,-131 46 0 0,139-43-256 0,-139 43 128 16,141-40-128-16,-141 40 0 0,129-37 0 0,-129 37 0 15,98-31 0-15,-98 31 0 0,0 0 0 0,98-35-304 16,-74 23 48-16,-1 1 0 16,-6-4-1744-16,-3 1-352 0,-2-7-64 0,-3 3-12992 0</inkml:trace>
  <inkml:trace contextRef="#ctx0" brushRef="#br0" timeOffset="206883.72">23704 15954 24879 0,'-31'32'1088'0,"18"-15"256"0,0-3-1088 0,6 0-256 0,5-7 0 0,2-4 0 0,3-1 1808 0,3 7 304 16,4 0 64-16,7-4 16 0,8-2-1344 0,11-6-272 15,-36 3-48-15,96-32-16 0,-96 32-512 0,140-54-176 16,-140 54 0-16,170-87 0 15,-77 35-816-15,10-7-160 0,3-6-48 0,16-6 0 16,14-9 64-16,1-4 16 0,-1 2 0 0,7-6-10944 0</inkml:trace>
  <inkml:trace contextRef="#ctx0" brushRef="#br0" timeOffset="-201304.08">16247 8146 3679 0,'-8'7'320'0,"-1"-5"-320"0,4 3 0 0,1-3 0 0,1 0 0 0,-2 3 0 16,-13 4 0-16,-4 8 0 0,-8 7 352 0,-1 1 48 16,4-1 16-16,5 0 0 0,1-3 1056 0,2 2 224 15,1-2 32-15,1 0 16 0,-1 1-144 0,-2 1-16 16,0 0-16-16,-1-1 0 0,-1 3-448 0,-1 1-96 15,-1-2 0-15,-1 8-16 0,-1 2 16 0,0 1 0 16,0 5 0-16,3 0 0 0,6-1-192 0,-1-1-16 16,4 4-16-16,-1-2 0 0,6 2-112 0,2-2-32 15,4 2 0-15,3-2 0 0,0-2 48 0,0 2 0 16,3 0 0-16,2 4 0 0,4-1-208 0,-4 2-48 16,4 8 0-16,-2-1 0 0,3 2-96 0,-6 2-32 0,1 3 0 15,-1 2 0-15,4-4 16 0,-2-1 0 16,-3-2 0-16,6-5 0 0,-1 0-112 0,6-1-32 0,0-4 0 0,0-4 0 15,7-5 80-15,-2 1 16 0,6-3 0 0,-1 1 0 16,1-5-16-16,1 6 0 0,2 0 0 0,1-4 0 16,4-3-272-16,6-2 160 0,-1 0-160 0,4-3 128 15,0-2-128-15,-42-21 160 0,111 29-160 0,-111-29 160 16,141 18-160-16,-141-18 0 0,154 5 144 0,-154-5-144 16,149-9 0-16,-149 9 0 0,152-29 0 0,-152 29 128 15,153-40-128-15,-153 40 128 0,157-49-128 0,-157 49 128 16,136-52 16-16,-136 52 16 0,115-59 0 0,-115 59 0 15,107-65-160-15,-107 65 0 0,101-66 144 0,-101 66-144 0,97-84 0 0,-97 84 0 16,82-83 0-16,-47 34 0 0,-2-10 0 0,-3-6 0 16,-4 3 0-16,-9-5 0 0,-3 1 0 0,-9 2 0 15,-1-2 0-15,-8-1 0 0,-1 5 0 0,-4-8 0 16,-1 4 0-16,-2-9 128 0,-2-5 32 0,-4-6 16 16,1-1 0-16,-6 0 0 0,-1 7-176 0,-4 5 128 15,2 6-128-15,-11 2 128 0,-1 1-128 0,-2 4 0 16,-4 8 0-16,1 6 0 0,1 8 0 0,-2 6 0 15,-8 7 0-15,-2 10 0 0,2 3 0 0,-9 5 128 0,-2 9-128 16,-10 4 128-16,-4 6-128 0,-5 3 0 0,6 7 0 16,-8 3 0-16,-5 0 0 0,6 8 0 0,-6 4 0 0,2-4 0 15,-1-1-320-15,5-4 48 0,3-3 16 0,8-6 0 32,11 0-192-32,7-6-16 0,11 3-16 0,11-5 0 15,8-1-576-15,10-6-112 0</inkml:trace>
  <inkml:trace contextRef="#ctx0" brushRef="#br0" timeOffset="-200149.72">26097 15749 10127 0,'0'-7'896'0,"3"0"-704"0,-3 2-192 0,4 1 0 0,-3-1 1520 0,3 1 272 0,1-4 48 0,2-3 16 16,2-1 32-16,-2 3 16 0,0 9 0 0,-6 7 0 15,-2 7-800-15,-3 5-144 0,-1 15-48 0,-4-1 0 32,0 5-16-32,1 2-16 0,-6 4 0 0,2-1 0 0,-1 2 80 0,3 2 32 0,-4 2 0 0,2 5 0 15,-2 4-224-15,0-1-64 0,-2 8 0 0,2 1 0 32,0 2-352-32,-3 1-80 0,0 3-16 0,-1-1 0 15,4-3-256-15,2-2 0 0,0-6 128 0,3-3-128 0,4-8 0 16,0-2 0-16,5-11 0 0,0-1 0 0,3-9 0 0,4 0 0 15,2-3 0-15,6-9 0 0,-1 2 0 0,7-8 0 16,4-1 0-16,4-7 0 0,6 0 0 0,-35 0-144 16,0 0 144-16,115-27 0 0,-115 27 0 0,0 0 0 15,126-53 0-15,-126 53 0 0,94-40 0 0,-94 40-160 16,94-35 160-16,-94 35 0 0,0 0 0 0,127-71 0 16,-127 71 0-16,0 0 0 0,112-84-240 0,-112 84 16 15,0 0 0-15,73-75 0 16,-58 53-1680-16,-2-1-336 0,-5 2-64 0,-8 2-11392 0</inkml:trace>
  <inkml:trace contextRef="#ctx0" brushRef="#br0" timeOffset="-199928.86">25980 16588 22111 0,'-30'18'976'0,"11"-8"208"0,7-1-944 0,3 0-240 0,9-9 0 0,0 0 0 15,0 0 1904-15,0 0 336 0,0 0 64 0,5 0 0 0,8-9-1024 0,4 0-192 16,6-5-64-16,3-3 0 0,-26 17-832 0,0 0-192 16,106-65 0-16,-106 65 0 0,0 0 0 0,105-74-144 15,-105 74 144-15,0 0-192 0,85-63 496 0,-62 49 80 16,-2 2 32-16,-2-2 0 16,2 5-2288-16,-9 0-464 0,2 1-96 0,-4-1-6528 15,-3 4-1328-15</inkml:trace>
  <inkml:trace contextRef="#ctx0" brushRef="#br0" timeOffset="-199723.55">26184 15872 18431 0,'-4'4'1632'0,"8"1"-1312"0,-3-3-320 0,3-2 0 15,1 0 2304-15,2-2 384 0,5 2 64 0,11-2 32 16,8-5-1360-16,-31 7-272 0,0 0-48 0,117-36-16 15,-117 36-256-15,0 0-48 0,141-66-16 0,-141 66 0 32,114-70-2992-32,-114 70-592 0</inkml:trace>
  <inkml:trace contextRef="#ctx0" brushRef="#br0" timeOffset="-191740.83">21970 17992 911 0,'5'-9'0'0,"-1"4"0"0,-1-2 0 0,-1 2 0 16,2 2 800-16,-4 1 80 0,5-2 16 0,-2-1 0 16,6-4 368-16,0-3 80 0,-2-2 0 0,0 6 16 15,-2-3-320-15,0 4-64 0,-1 2-16 0,-1-4 0 16,-1 6-720-16,0 1-240 0,-2-1 128 0,0-3-128 31,0 3-960-31,-2-1-256 0,0-1-64 0,-3 5 0 16,1 0-304-16,-3-2-64 0,0 4-16 0,0-2 0 0,-1 4 1120 0,-3 1 224 0,-3 0 32 0,2 4 16 15,-2 3 1920-15,-1 2 384 0,-3-2 80 0,2 2 0 0,4 3 128 0,-3-3 0 16,1 4 16-16,0-1 0 16,3-3-720-16,1-2-128 0,3 2-48 0,0-5 0 15,3 0-336-15,3-4-80 0,1-2-16 0,1-3 0 0,6-1-384 0,-1-6-80 16,6 1-16-16,2-6 0 0,3 2-288 0,0-2-160 15,6-6 160-15,-23 18-160 16,0 0 128-16,0 0-128 0,119-61 0 0,-93 47 0 0,0 4 0 0,-3 1 0 16,-3 2 0-16,3 5 0 0,0 4 0 0,-4 2 0 15,2 1 0-15,2 4 0 0,1 5 448 0,0-2 80 16,2 5 32-16,-1-3 0 0,3 0 192 0,-2-2 32 16,2 6 16-16,1-4 0 0,-1 1-352 0,2-4-80 0,0 4-16 0,-3-1 0 15,0-3-352-15,-5 3 0 0,4-2 0 16,-7-3 0-1,-1 3-400-15,-2-4-160 0,-6-2-16 0,-1-1-16 16,-4-2-960-16,-3 1-192 0,-2-2-48 0,-2-2-10208 0</inkml:trace>
  <inkml:trace contextRef="#ctx0" brushRef="#br0" timeOffset="-191503.88">21665 18499 17503 0,'-12'17'1552'0,"3"-3"-1232"0,9-5-320 0,0-9 0 0,4 0 2304 0,1 5 416 16,-2 4 80-16,3 3 16 0,6 2-960 0,11-5-192 15,-23-9-48-15,0 0 0 0,125-31-1616 0,-125 31 0 16,125-61-320-16,-125 61 32 15,138-63-2384-15,-138 63-464 0</inkml:trace>
  <inkml:trace contextRef="#ctx0" brushRef="#br0" timeOffset="-183307.29">27613 15862 2751 0,'-13'14'256'0,"8"-7"-256"0,-4 0 0 0,4-4 0 16,4-3 1648-16,-1 0 272 0,2 4 64 0,0-4 16 15,-5 2-464-15,1-2-80 0,1 0-32 0,1 0 0 16,2-2-464-16,0 2-80 0,-4 0-32 0,4 0 0 15,-3 3 304-15,1-1 48 16,-1 7 16-16,3-4 0 0,0 7 208 0,-4 2 48 0,-1 2 16 0,0 1 0 16,-2 2-80-16,0 9-32 0,-2-2 0 0,0 8 0 15,-1 0-352-15,-1-1-80 0,3 6-16 0,-6-3 0 16,5 8-352-16,-5 3-64 0,4 0 0 16,3 0-16-16,-2 2-176 0,2 5-48 0,5-2 0 0,-1 0 0 15,3 0 16-15,3-1 0 0,2-1 0 0,-1 1 0 16,5-2 0-16,1 1 0 15,-1 1 0-15,0-2 0 0,-1-1-160 0,-1-1-128 0,0 2 192 0,-3-4-192 0,-1-1 0 16,-1-4 0 0,-2-2 0-16,-2 1 0 0,2-8 0 15,-3-3 0-15,-3 1 0 0,0-6 0 16,0-4-960-16,1-7-112 0,0-6-16 0,1-3 0 16,-3-3-1856-16,2-3-368 0,0-3-80 0,0-4-9728 15</inkml:trace>
  <inkml:trace contextRef="#ctx0" brushRef="#br0" timeOffset="-183025.72">27623 16038 1839 0,'7'-12'160'0,"-5"3"-160"0,1 4 0 0,1-4 0 15,1 4 1872-15,-3-2 352 0,5-2 64 0,1-1 16 16,5-8 400-16,2-8 96 0,6 5 16 0,-3-1 0 15,-4 8-1536-15,0 2-320 0,-2 3-48 0,-2 4-16 16,1 5 320-16,-1 0 48 0,2 3 16 0,-1-1 0 16,1 1 432-16,2 1 80 0,2-2 32 0,1-2 0 15,2 0-736-15,0-2-160 0,6-2-32 0,-3 1 0 16,5-2-720-16,4-1-176 0,-1 1 0 0,1-2 0 16,0 2-928-16,-5-4-176 0,1 2-48 0,-5-3 0 15,-4 6-1216 1,-4-1-256-16,-2 2-64 0,-4 3-9600 0</inkml:trace>
  <inkml:trace contextRef="#ctx0" brushRef="#br0" timeOffset="-182835.95">27431 16608 27647 0,'-17'31'1216'0,"10"-15"256"0,2-3-1168 0,5-4-304 0,0-7 0 0,3 1 0 16,2-3 1760-16,4 0 288 15,5-3 64-15,9-6 16 0,6-5-1200 0,-29 14-240 0,0 0-48 0,93-76-16 32,-93 76-864-32,0 0-160 0,97-96-48 0,-97 96 0 0,0 0-1536 0,101-96-320 0,-101 96-64 0,0 0-11232 15</inkml:trace>
  <inkml:trace contextRef="#ctx0" brushRef="#br0" timeOffset="-176956.3">24310 18010 1839 0,'2'-4'160'0,"0"-1"-160"15,1 5 0-15,-3 0 0 0,0 0 192 0,0-2 0 16,0 0 0-16,0 1 0 0,2-3 272 0,-4 2 64 16,-1 4 16-16,-2-2 0 0,-1 0 32 0,-1 4 0 0,-1-8 0 0,-1 4 0 15,2-2-288-15,0-1-48 0,2-1-16 0,-4 1 0 16,4-2-224-16,1 5 0 15,-4 0 0-15,-1 0 0 0,-5 8 0 0,2-1-128 0,-2 4 128 0,-3-2 0 16,-1 5 0-16,-1-6 304 0,0 6-48 0,0-2 0 16,-2 1 112-16,2-3 16 0,-4-1 0 0,2-1 0 15,-2 1-48-15,6 0 0 16,-4 3 0-16,2-3 0 0,1-1 336 0,3 1 64 0,-1 2 16 0,-1-3 0 16,1 6 464-16,0-2 80 0,4 1 32 0,-2-3 0 15,2-1-32-15,3 0 0 16,4-1 0-16,-2-4 0 0,5-3-272 0,-1-1-64 15,1-1-16-15,2-5 0 0,2 0-432 0,-2 0-96 0,0 3-16 0,3-6 0 0,-3 4-400 0,4-4 0 16,1 7 0-16,-2-1 0 0,4-1 0 16,0 4 0-16,4 4 0 0,1-1 0 15,2-1 624-15,7-2 32 0,2 0 16 0,4 0 0 16,7 0 48-16,6-3 16 0,0-3 0 0,5-2 0 16,-1-1-352-16,-1 0-80 0,-8 1-16 0,9-1 0 0,-44 9-288 0,0 0 0 15,134-28 0-15,-91 21 0 0,-3 2 0 0,-1 0 0 16,-4 1 0-16,1 2 0 15,-6 2 0-15,1 2-224 0,-5 3 32 0,-3-1 16 16,-2 1-720 0,-5-1-160-16,-1 3-32 0,-8-2 0 0,2 0-160 0,-6 0-32 15,1-1-16-15,-4-1 0 0,0-1-368 0,-4 1-64 0,-1-3 0 0,-2 0-7424 0</inkml:trace>
  <inkml:trace contextRef="#ctx0" brushRef="#br0" timeOffset="-176763.18">24044 18414 2751 0,'-39'28'256'0,"20"-15"-256"0,2 3 0 0,3-5 0 0,5-6 1776 16,6 2 304-16,-2-2 64 0,-4 0 16 0,0 9 272 0,0-5 64 15,9-2 16-15,9-7 0 0,9-4-1200 0,4-6-240 16,8-6-48-16,-30 16-16 0,0 0-544 0,120-54-96 16,-120 54-32-16,96-35 0 0,-96 35-336 0,111-31 0 15,-111 31 0-15,119-35 0 0,-119 35 0 16,141-49 0-16,-141 49-192 0,152-69-10576 15</inkml:trace>
  <inkml:trace contextRef="#ctx0" brushRef="#br0" timeOffset="-174449.08">20262 8120 11967 0,'0'4'1072'0,"2"-1"-864"15,2-1-208-15,-1-2 0 32,-1 0-576-32,1-2-144 0,-3-1-48 0,4 3 0 0,1-4 768 0,-1-1 192 0,1 1 0 0,-5 4 16 0,0-1 528 0,-5 1 96 15,1 1 32-15,-5 3 0 0,1-1 512 0,-1-3 96 16,4 0 32-16,-4 0 0 16,0-3-336-16,1-2-64 0,-1-1-16 0,0-2 0 15,0-1-448-15,-5-2-80 0,1 1-32 0,-3 1 0 0,-2 1-352 0,-1-1-176 16,-7 5 160-16,0 4-160 0,-2 2 0 0,-5 5 0 0,-4 9 0 0,-3 1 0 15,-7 8 0-15,2 1 0 16,-4 9 128-16,0-1-128 16,6-2 304-16,-1 3-48 0,1 5 0 0,-1-5 0 0,2 5 336 0,4-6 64 0,1-2 16 0,4-3 0 15,5-1-48-15,2-5-16 0,-2 1 0 0,2-1 0 16,5 0-384-16,-7 3-80 16,2 3-16-16,0 4 0 0,-3 6-128 0,1-3 0 0,1 4 0 0,1 2 0 15,0 0 256-15,4 5 32 16,-1-2 0-16,2 2 0 0,7-1 304 0,0 1 64 0,4-2 16 0,3 4 0 15,0-4-48-15,5 2-16 0,-2 2 0 0,4-1 0 0,4 5-208 0,-2-5-32 16,1 1-16-16,2 4 0 0,2-5-160 0,0 5-16 16,2-1-16-16,3-3 0 0,6-1 32 0,-1-2 0 15,9 1 0-15,0-6 0 0,6-1 32 0,4-5 16 16,3-2 0-16,1-5 0 0,0 2-240 0,3-6 176 31,1-3-176-31,0 2 160 0,1-1-160 0,0-2 128 0,-1-1-128 0,5-2 128 16,-49-17-128-16,109 32 160 0,-109-32-160 0,122 22 160 0,-122-22-160 0,122 12 192 15,-122-12-192-15,117 0 192 0,-117 0-192 0,108-17 160 16,-108 17-160-16,117-26 160 0,-117 26-160 0,137-52 128 0,-137 52-128 16,159-81 128-16,-159 81-128 0,146-95 0 0,-81 44 0 0,-65 51 0 15,111-96 0-15,-57 44 0 0,-1-4 0 0,-4 1 0 16,-2 2 0-16,-7 5 128 16,-4 4-128-16,-1 2 0 0,-5 4 144 0,-2-2-144 0,-2 5 160 0,-4 4-160 15,-1-1 192-15,-3 3-48 0,-1-3-16 0,-3 3 0 16,0-3-128-16,-2 1 0 0,-1 0 144 0,-3-1-144 15,1-2 0-15,0-1 0 16,0 0 0-16,-4 0 0 0,2 2 0 0,-7-2 0 0,2 0 0 16,-4 4 0-16,2-4 0 0,-7 4 0 0,2-1 0 0,-4-1 0 31,-2 2 0-31,-6 3 0 0,0-2 0 0,-6 4 0 0,-3 0 0 16,-4 0 0-16,-5 2 0 0,-1-1 0 0,-4 3 0 0,0-1 0 15,-4 0 0-15,0-6 0 0,4 3 0 0,2-6 0 16,1 1 0-16,1 1 0 0,-3-6 0 0,5 6 0 15,-1 2 0-15,0 2 0 0,2 4 0 0,-6 1 0 16,-1 3 0-16,-5 8 0 0,-4 3 0 0,-3 5 0 16,-4 4 0-16,2 1-128 0,0 6 128 0,2 5 0 15,-4 0 0-15,4-2-128 0,1 5 128 0,4-3-192 16,5-1 192-16,2-1-18736 0</inkml:trace>
  <inkml:trace contextRef="#ctx0" brushRef="#br0" timeOffset="-163915.9">29299 15650 4607 0,'-5'-4'400'0,"0"1"-400"16,-2 3 0-16,5 0 0 0,-1 0 848 0,3 0 96 0,-4 0 16 0,-1 3 0 15,0 1 608-15,-4 1 128 0,-3 7 32 0,0 2 0 16,1 3-320-16,3 2-48 0,-5 8-16 0,5-1 0 15,1 0 224-15,0 5 32 0,1 1 16 0,0 2 0 16,0 1-80-16,5 9 0 0,-3-1-16 0,4 3 0 16,0 2-816-16,-3 6-144 0,1 6-48 0,2-1 0 15,-4 10-512-15,-1 1 0 0,-4 7 0 0,2 5 0 16,0 3 0-16,1 7 0 0,0 6 0 0,-1-2 0 16,6-2-144-16,-5-11 144 0,3-3-128 0,-1-12 128 15,3-14-384-15,1-10 0 0,-4-13 0 0,4-8-13376 16</inkml:trace>
  <inkml:trace contextRef="#ctx0" brushRef="#br0" timeOffset="-163411.98">29127 15977 22111 0,'-9'-2'976'0,"4"2"208"0,2 2-944 0,1-2-240 16,2 3 0-16,0-1 0 0,2-2 1856 0,1 4 336 15,6-1 64-15,-1 2 16 0,6-1-624 0,-1-4-128 0,6 0-32 0,-2-4 0 16,4 1-928-16,-4-2-192 0,-17 5-48 0,0 0 0 16,0 0-320-16,89-21 0 0,-89 21 0 0,0 0 128 15,0 0 208-15,93-19 48 0,-93 19 16 0,0 0 0 16,0 0 32-16,0 0 0 0,97 8 0 0,-84 1 0 16,-3 0-208-16,-5 5-32 0,-5 0-16 0,-2 8 0 15,-6 4-176-15,-8 6 192 0,0 1-192 0,-8 3 192 16,-4 4-192-16,-2 8 0 0,-3-3 0 0,4 2 0 15,-3-2 0-15,1-1 0 0,5-4 0 0,5-5 0 16,2-4 0-16,7-8 0 0,1-3 0 0,4-6 0 16,4-5 0-16,4-2 0 0,5-5 0 0,2-4 0 15,6-5 0-15,4-3 0 0,-18 10 0 0,0 0 0 0,75-47 0 0,-75 47 0 16,0 0 0-16,109-49 0 16,-109 49 0-16,89-28 0 0,-89 28 0 0,0 0 0 0,119-28 0 0,-119 28 0 15,0 0 0-15,0 0 0 0,97 18 0 0,-84-3 0 16,-5 4 0-16,-6 7 0 0,-2 6 0 0,-5 8 0 15,-4 2 0-15,-7 3 0 0,-3 4 0 0,-2 3 0 16,2 5 0-16,-7 1 0 0,-5-1 224 0,-1 1-32 16,-6-2-16-16,-2-2 0 0,0-6-16 0,-7 1 0 15,1-2 0-15,-2-3 0 16,-1-2-160-16,-3-4 0 0,3-2 0 0,0-4 0 0,5-6 0 0,4-9 0 0,0-3 0 0,7-10 0 31,5-6-304-31,6-8-80 0</inkml:trace>
  <inkml:trace contextRef="#ctx0" brushRef="#br0" timeOffset="-162193.3">16835 5138 17503 0,'-7'0'1552'0,"0"0"-1232"15,3-3-320-15,-1-3 0 0,3 3 192 0,-5-2 0 0,-5-4-16 0,-7-8 0 16,-5-6-592-16,-3-3-112 0,3 0-32 0,-2 3 0 31,5 2-160-31,-2 6-48 0,1 4 0 0,1 4 0 0,2 5 1248 0,-2 4 240 16,-2 5 48-16,-3 4 16 0,-5-1 816 0,-4 4 144 0,-5-2 48 0,-4 9 0 16,4-2-880-16,-4 4-160 0,-1 3-48 0,-2 4 0 0,-5 4-384 0,3 3-96 15,4 7-16-15,-2 1 0 16,3 7 528-16,2 6 96 0,-1 4 32 0,3-3 0 15,0 1 160-15,5 1 48 0,3 0 0 0,6 1 0 0,4 4-320 0,2 1-64 16,5 4-16-16,-1-1 0 16,6-4-288-16,4 9-64 0,3 3-16 15,3 6 0-15,3 1 16 0,6 7 16 0,5 4 0 0,3-2 0 16,8 2 64-16,4-2 16 0,6-2 0 0,2 1 0 16,10-10-144-16,2-8-16 0,-1-3-16 0,-2-15 0 15,4-1-240-15,4-11 144 0,0-5-144 0,13-5 128 16,6-9-128-16,-73-26 0 0,172 18 0 0,-172-18 0 15,185-23 0-15,-96-7 0 0,-4-4 0 0,8-15 0 16,2-9-176-16,7-11 176 0,0-8-128 0,-9-7 128 16,-11 4 0-16,-11-9 0 0,-5-3 0 0,-15 0 0 15,-8 5 0-15,-4-6 0 0,-8-4 0 0,-3-4 0 16,-7 3 0-16,-4-8 0 0,-6-4 0 0,-8-1 128 0,1-8-128 0,-10-2 0 16,3-3 128-16,-6 0-128 0,-3 6 0 0,2 3 0 15,-6 7 0-15,0 9 128 0,-1 15-128 0,-1 9 0 16,-4 16 0-16,-3 8 0 0,-1 9 0 0,-7 8 0 15,-7 2 0-15,-7 6 128 0,-2 5 48 0,-8 7 16 16,-6 6 0-16,-12 6 0 0,-12 4-192 0,-2 3 0 16,-3 4 0-16,-1-1 0 0,-4 1 0 0,-3 5-304 15,1-4 48-15,-5 6 16 16,2 0-336-16,3 3-64 0,9-2 0 0,13 4-16 16,7-3-48-16,7-8-16 0,11 2 0 0,3-8-15408 0</inkml:trace>
  <inkml:trace contextRef="#ctx0" brushRef="#br0" timeOffset="-156138.46">26072 17768 4607 0,'-2'0'400'0,"1"3"-400"0,1-3 0 0,-4 0 0 0,4 0 1152 0,-2-3 160 16,-1 3 32-16,-4 0 0 0,-2-2-176 0,-1-2-16 16,1-1-16-16,-3 5 0 0,1 0-176 0,-2 2-16 0,0 5-16 15,-4 0 0 1,3 3 112-16,-3 1 32 0,-1 6 0 0,1 0 0 0,-4-3 304 0,3 4 64 0,4-4 16 0,2-2 0 15,2 2-224-15,5-5-32 16,-4-1-16-16,4 1 0 0,3-4-496 0,2 4-112 16,2-6 0-16,3 3-16 0,0-3-432 15,7 2-128-15,2-5 0 0,4 0 0 16,8 0 0-16,2-8 0 0,10 2 0 0,-38 6 0 0,92-17-128 0,-92 17 128 0,107-26 0 0,-107 26-144 16,101-23-576-1,-101 23-112-15,94-22-32 0,-94 22 0 16,0 0-432-16,113-23-96 0,-76 19-16 0,-1 1 0 0,1 1-64 0,-4 0 0 15,-2 2-16-15,-5 0-4672 0,-5 2-944 0</inkml:trace>
  <inkml:trace contextRef="#ctx0" brushRef="#br0" timeOffset="-155885.91">25929 18280 4479 0,'-26'3'0'0,"10"2"192"0,-1-1-48 0,10-4-16 0,5 0-128 0,-3 0 0 0,2 0 0 0,-4 3 0 15,-4-1 1616-15,2 1 304 0,1 1 48 0,3-2 16 16,1 1-368-16,8-6-64 0,4 3-16 0,3-6 0 16,10 3-608-16,1-6-128 0,8-1-32 0,-30 10 0 15,0 0 304-15,132-35 48 0,-132 35 16 0,108-23 0 16,-108 23 176-16,110-15 32 0,-110 15 16 0,110-14 0 15,-110 14-928-15,103-12-192 0,-103 12-48 0,118-20-13232 16</inkml:trace>
  <inkml:trace contextRef="#ctx0" brushRef="#br0" timeOffset="-147972.65">21451 13075 3743 0,'-5'14'320'0,"-1"-7"-320"15,3-2 0-15,3 1 0 0,-4-3 0 0,4-1 0 16,0 0 0-16,-1 3 0 0,1 0 0 0,0 4 0 0,0-1 0 0,0 1 0 0</inkml:trace>
  <inkml:trace contextRef="#ctx0" brushRef="#br0" timeOffset="-146128.36">21489 13112 7359 0,'-5'3'656'0,"1"-3"-528"0,4 4-128 0,0-4 0 16,0 0 1392-16,0 2 240 0,-3-1 48 0,0 1 16 15,1 2 224-15,-3-3 64 0,5 3 0 0,-2-1 0 16,2-1-384-16,0 1-80 0,2 3-16 0,-2-3 0 15,1 6-416-15,3 0-96 0,-4 5-16 0,3-1 0 16,-1 3-128-16,1 2-16 0,-3-1-16 0,2-1 0 16,-2 1-336-16,0 0-64 0,2 4-16 0,-2-1 0 15,0 4-400-15,0 4 0 0,0 7 0 0,-4 5 0 16,-1 5 0-16,-2 2 0 0,-1 2 0 0,-3 5 0 0,-1-4 0 0,-2-4 0 16,2-3-176-16,3-12 176 15,4 1 0-15,5-15 0 0,2-3 0 0,6-10 0 0,4-1 0 0,6-10 0 16,5 0 0-16,1-3-128 15,4-4-288-15,-28 14-48 0,0 0-16 0,94-42 0 16,-94 42-48-16,0 0-16 0,110-28 0 0,-110 28 0 0,0 0 304 0,113-5 64 16,-78 10 16-16,-4-1 0 15,-5 3 160-15,-3-6 0 0,-2 6 128 0,-7-1-128 0,-5 2 160 0,-4 3-32 0,-5 4-128 16,-4 1 192-16,-3 5 496 0,-5 0 80 0,-4 3 32 16,-3 2 0-16,-3 7-352 0,-8 1-80 0,-1 0-16 0,-1 5 0 15,-3-3-352-15,1-1 0 0,-1 0 0 16,2-5 0-1,3-6-416-15,-5 0-96 0,-1-1-32 0,1-6-9200 16,0-1-1840-16</inkml:trace>
  <inkml:trace contextRef="#ctx0" brushRef="#br0" timeOffset="-145938.22">21465 12943 7359 0,'7'-18'320'0,"-4"13"80"15,2 0-400-15,-1 2 0 0,1-1 0 0,-1 4 0 0,3 4 2704 0,5-3 464 16,9 3 96-16,5 1 0 0,2 4-320 0,0-1-64 16,1-1 0-16,-3-1-16 0,4-5-1840 0,1-2-352 15,1-8-80-15,-32 9-16 32,0 0-1056-32,106-56-224 0,-106 56-32 0,75-71-12544 0</inkml:trace>
  <inkml:trace contextRef="#ctx0" brushRef="#br0" timeOffset="-141299.3">20196 4588 11055 0,'-7'7'976'0,"5"-5"-784"0,-3 3-192 0,2-2 0 16,3-3-128-16,0 4-80 0,-4-1-16 0,1-1 0 15,-4 7 512-15,-5-1 96 0,-6 1 32 0,1 0 0 0,-9 1 368 0,-2-1 80 16,2-2 16-16,-9-2 0 0,-2 4 848 0,-5-2 192 16,-3 0 16-16,-4 1 16 0,0 5-448 0,-1 1-96 15,5 3 0-15,1 4-16 0,4-2-592 0,0 11-112 16,-5 1-32-16,3 7 0 0,2 4-272 0,0 2-48 15,3-1-16-15,-1 3 0 16,1 1-192-16,2-2-128 0,-1 7 128 0,3 2-128 16,5 4 0-16,1 3 0 0,10 10 0 0,3-1 0 0,7 8 224 0,11 6-32 15,4 4 0-15,10 5 0 0,8 4 208 0,5 8 48 16,8 3 0-16,6 0 0 0,4-2-128 0,0 2-32 0,3 0 0 0,2-5 0 16,2-6-288-16,6 1 160 0,-1-11-160 15,11-4 128-15,3-8-128 0,5 0 0 0,9-3 0 16,-6-6 128-16,1 0-128 0,-2-8 0 15,7-1 0-15,3-6 128 0,9-10-128 0,0-8 0 16,2-8 0-16,-5-13 0 0,-2-7 0 0,-2-7-144 0,5-10 144 16,7-9 0-16,9-12 0 0,-7-14 0 0,-3-7 0 0,-11-15 0 15,-2-6 0-15,4-18 128 0,-4-13-128 0,-8-4 0 16,-12-1 240-16,-20-4-48 0,-12-7-16 0,-21 5 0 16,-3 8 32-16,-16-10 16 15,-7 1 0-15,-9-6 0 0,-7 0 208 0,-6 3 32 16,-9 0 16-16,-8 3 0 0,-11 3 128 0,-1 9 32 0,-5-1 0 0,-4 6 0 0,-1 4-352 0,-7 1-64 15,-6 13-16-15,-2 6 0 0,-10 11-208 0,-11 5 0 16,-13 8 0-16,-1 13 0 0,3 14-256 0,-9 12-64 16,-10 11 0-16,-6 6 0 15,8 10-144-15,-11 6-48 0,-5 5 0 0,-4 4 0 16,-3 7-320-16,18 0-64 16,18-1 0-16,21 0-16 15,13 0-1104-15,17-4-224 0</inkml:trace>
  <inkml:trace contextRef="#ctx0" brushRef="#br0" timeOffset="-140531.3">22676 5297 8287 0,'-9'-7'736'0,"0"2"-592"15,2-1-144-15,2 3 0 0,4 1 160 0,-1-1 0 0,0 3 0 16,-3-4 0-16,-4 2 464 0,-3-1 80 0,0 3 32 0,1 5 0 0,3 4 720 0,-1 0 144 15,5 6 16-15,3 1 16 0,6 1 448 0,0 1 96 16,4 4 0-16,3 4 16 16,5 4-736-16,1 1-160 0,-4 9-16 0,-2 1-16 15,-2 0-608-15,-1 5-112 0,0-1-32 0,-6 7 0 16,-3 0-320-16,0 2-192 0,0 7 192 0,-3 2-192 16,-1 3 0-16,-1 4 0 0,0 1 0 0,-2-1-144 31,2-6-688-31,-1-8-144 0,3-4-32 0,1-12-12096 0</inkml:trace>
  <inkml:trace contextRef="#ctx0" brushRef="#br0" timeOffset="-140142.87">23272 6175 15663 0,'-18'5'1392'0,"4"-5"-1120"16,8 3-272-16,4-3 0 0,2-3 896 0,-7 3 128 15,-4 0 32-15,-11 0 0 16,-4 0-1664-16,-4 3-336 0,2 6-64 0,2 1-16 16,0 3-256-16,5 4-64 0,2 0-16 0,1 3 0 0,4-1 1648 0,6-4 336 15,-1 3 64-15,9-1 16 0,0-3 144 0,5-2 48 16,0-3 0-16,8 0 0 0,-3-4-704 0,6 2-192 16,1-5 0-16,1 1 128 0,-1-3-432 0,6 0-80 15,-1 0 0-15,-1-3-16 16,4-2-112-16,-1-4 0 0,4 0-16 0,-2-3 0 15,0-4 16-15,-5-1 0 0,2-1 0 0,-6-3 0 0,1 8 320 0,-3-8 64 16,1 3 128-16,-7-4-208 0,1-1 544 0,-3 0 112 0,2-1 32 0,-4 1 0 16,-3 4 368-16,-1 3 80 0,-1 3 16 0,0 4 0 15,-1 5 64-15,-1 3 16 0,-3 6 0 0,1 2 0 16,-1 3-224-16,-2 8-32 0,2 3-16 0,0 3 0 16,-4 2-144-16,2 4-32 0,0-2 0 0,3-2 0 15,-2 0-320-15,4 0-80 0,-2 0-16 0,8-3 0 0,-4-1-432 0,5-1-96 16,4-7-16-16,3 0-10496 15</inkml:trace>
  <inkml:trace contextRef="#ctx0" brushRef="#br0" timeOffset="-139823.36">23828 5995 14735 0,'-12'2'1312'0,"6"0"-1056"0,3-2-256 0,1 3 0 16,2-1 1200-16,-3 1 176 15,-3 4 32-15,-8 4 16 0,-1 3-912 0,-4 8-176 16,1-1-32-16,1 5-16 0,-1 0-112 0,6-3-32 0,2 0 0 0,6-6 0 16,1 1 400-16,6-4 80 0,2-2 16 0,4 2 0 15,3-2-160-15,2-2-32 0,4 2 0 0,-1 1 0 16,1 1-448-16,-1 0 0 0,2-1 0 16,-3 3 0-16,-1 3 0 0,1-1 128 0,-5 3-128 0,-4-2 0 0,-2-2 0 0,-5 6 0 15,-5-2 0-15,-4 1 0 0,0-1 384 16,-3 0-32-1,0-2 0-15,-4 4 0 0,4-6-80 0,-6 1-16 0,5-4 0 16,-1-2 0-16,1 2-256 0,-1-7 0 0,0-2 0 16,4-3 0-1,1 0-1216-15,1-2-192 0,2-4-32 0,1-1-9344 0</inkml:trace>
  <inkml:trace contextRef="#ctx0" brushRef="#br0" timeOffset="-139623.45">24213 5429 24879 0,'-7'0'1088'0,"3"2"256"0,4 0-1088 0,0-1-256 0,2 3 0 0,-2 1 0 0,2 2 608 0,0 2 64 0,1 10 16 0,-1 12 0 16,-4 8-496-16,-1 2-192 16,-3 6 128-16,-1 2-128 0,0 0 336 0,0 8-16 0,2 1 0 0,0 3 0 15,2 1 448-15,3 3 96 16,-4-2 16-16,2 3 0 0,2-3-656 0,-3-3-224 0,-2 3 144 0,5-11-144 15,0-3-1392-15,0-7-352 0</inkml:trace>
  <inkml:trace contextRef="#ctx0" brushRef="#br0" timeOffset="-139450.25">24101 5953 23951 0,'-17'-7'1056'0,"8"2"224"0,4 3-1024 0,5-1-256 0,5-1 0 0,-1 4 0 0,4 0 928 0,6-3 128 16,7 1 32-16,-21 2 0 31,0 0-1456-31,107-7-272 0,-107 7-64 0,0 0-16 16,128 4-2176-16,-128-4-432 0,103 14-96 0,-103-14-16 0</inkml:trace>
  <inkml:trace contextRef="#ctx0" brushRef="#br0" timeOffset="-138073.83">31413 15972 22111 0,'0'2'1968'0,"-2"-1"-1584"0,4-1-384 0,-2 0 0 0,0-1 464 0,0-1 16 0,0-2 0 0,-2 1 0 15,2-4-480-15,-8-2 128 0,-1-3-128 0,-7 3 0 47,1-3-480-47,-6 7-144 0,-2-4-16 0,0 7-16 0,-3 2 384 0,0 2 80 0,-5 5 0 0,-4 4 16 0,4 6 480 0,-3 6 80 16,1 3 32-16,0 3 0 0,0 4 624 0,0 1 128 0,5-1 32 0,0 0 0 16,2 2-320-16,5-2-64 0,-1 5-16 0,4-3 0 31,6 1-480-31,3 4-112 0,4 0-16 0,5 7 0 15,0-1 160-15,4 3 32 0,6 6 0 0,2 3 0 0,2 3 400 0,4 1 96 16,2 1 16-16,-2 2 0 0,5-3-16 0,-4-4 0 16,5-1 0-16,4-5 0 0,7-8-464 0,1-11-96 15,11-9 0-15,-47-24-16 16,119 18-688-16,-119-18-144 0,169-42-32 0,-59-14-16288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8:11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24922 9398 4607 0,'-9'0'400'0,"1"0"-400"0,4 0 0 0,2 0 0 0,2 0 784 0,-3 0 80 15,-2 0 16-15,-4 4 0 0,-7-1-176 0,1-1-48 16,-1 5 0-16,0 0 0 15,-3 0-880-15,0 2-176 0,-4-4-48 0,1 4 0 0,1-4 128 0,-2-2 32 16,6 3 0-16,-4-3 0 0,2 1 32 0,3-3 0 16,2 6 0-16,2-5 0 15,3-2-848-15,2 0-176 0,4 4-16 0,-3-3-16 0,-2 3 1120 0,-1-4 192 16</inkml:trace>
  <inkml:trace contextRef="#ctx0" brushRef="#br0" timeOffset="637.16">24481 9658 11055 0,'-5'3'480'0,"5"-1"112"0,-4-2-464 0,4 0-128 0,4 0 0 0,-4 0 0 15,5 0 960-15,0 0 192 0,4 0 16 0,3-2 16 16,6-1 432-16,-1-2 96 0,1-2 16 0,-1 0 0 16,2-4-64-16,2 3-16 0,2-3 0 0,-2-1 0 15,1 3-688-15,4-1-144 0,-3 1-32 0,-2 0 0 16,2 2-240-16,-1 2-48 0,-2 0-16 0,0 2 0 15,3 1-112-15,1-2-32 0,4 1 0 0,0 1 0 0,0 2 176 0,3-3 16 16,6 3 16-16,0 0 0 0,-37 0-160 16,82 5-16-16,-82-5-16 0,85 9 0 0,-85-9-64 15,87 7-16-15,-87-7 0 0,92 8 0 0,-92-8-128 0,88 5-16 16,-88-5-128-16,88 0 192 0,-42-3-64 0,1 3-128 16,2-4 176-16,-1-1-176 0,1 2 256 0,9-2-64 15,-1-4-16-15,6 4 0 0,-2-4-176 0,0 0 128 16,-4 4-128-16,-3-4 128 15,2 2-128-15,-5-1 0 0,5-1 0 0,-6-2 0 0,6 6 0 0,-4-2 0 0,6 2 0 16,-4 2 0-16,7-3 160 0,-7 6-160 0,3 4 192 16,-1-2-192-16,-56-2 256 0,110 8-64 0,-110-8-16 15,120 9 0-15,-63-6-176 0,8-3 160 0,6 0-160 16,1 0 160-16,3-3-160 0,-6 1 0 0,-2-1 0 16,-5-2 0-16,1 1 0 0,2-1 0 0,-6 0 0 0,0-2 0 15,4 1 0-15,-6 1 0 0,4-2 0 0,-3 5 0 16,-1 1 0-16,-8-1 0 0,-49 2 0 0,92 3 0 15,-92-3 0-15,86 6 0 0,-86-6 0 0,90 5 0 16,-90-5 0-16,95 7 0 0,-95-7 0 0,113 2 0 16,-50 1 0-16,-2-3 0 0,1 2 0 0,-4 0 0 15,3-1 0-15,-4-1 0 0,3 0 0 0,-5 0 0 16,-1 0 0-16,2 0 0 0,-56 0 0 0,103 0 0 0,-103 0 0 16,101 6 0-16,-101-6 0 0,92 7 0 0,-92-7 0 15,80 1 0-15,-80-1 0 0,79 4 0 0,-39-4 0 0,-3 0 0 16,-3 0 0-16,0-4 0 0,-3 4 0 0,-3-1 0 15,1-3 0-15,-6 4 0 0,-2 0 0 0,-4 0 0 16,1 0 0-16,-4 4 0 0,0-3 0 0,-2 3 128 16,2-4-128-16,-5 5 0 15,1-2 0-15,2 3 0 0,-3 1 0 0,1-6 0 0,-1 6 0 0,3-1 0 16,0-3 0-16,-1-1 0 0,1-2 0 0,0 0 0 16,-3 0 0-16,0-4-17936 0</inkml:trace>
  <inkml:trace contextRef="#ctx0" brushRef="#br0" timeOffset="18936.91">27140 10813 911 0,'0'0'0'0,"-3"-4"0"0,-1 4 0 0,3 0 0 0,1 0 512 0,0 0 0 0,-4 0 16 0,4 0 0 16,-3-1 240-16,1-1 32 15,-2-3 16-15,1 1 0 0,3-1-304 0,0 0-48 0,2-1-16 0,-1-1 0 16,3-1-256-16,-2 3-64 0,1-4-128 0,1 0 192 16,1 4 128-16,-2-2 0 15,3 0 16-15,-5 0 0 0,3 2 96 0,-1 0 16 0,-3 1 0 0,0 4 0 0,0-3 32 0,0 3 16 31,-5 3 0-31,2-3 0 0,-1 4 128 0,-1-3 16 0,0 3 16 0,1 1 0 16,-1 0 0-16,-2-1 0 0,2 1 0 0,0-2 0 16,-1 3-80-16,-1-3 0 15,2 2-16-15,-4-1 0 0,4 1-128 0,-4-1-32 16,2-1 0-16,2-1 0 0,0 1-192 0,-2 2-32 16,5-1-16-16,-3-1 0 0,3-1 160 0,1 2 48 15,1-1 0-15,0-1 0 0,0 3-64 0,0-1-16 16,0-1 0-16,1 2 0 0,-1-1-16 0,2-1 0 15,-2 2 0-15,0 1 0 0,2-1 240 0,1-2 64 0,-3 3 0 0,2 1 0 16,0-2 16-16,0 4 16 0,1-4 0 0,-3 3 0 16,0 5-112-16,2-5-32 0,-2 3 0 0,0-2 0 15,0 3-80-15,0 0-32 0,0-2 0 0,-2 3 0 16,4-3-32-16,1 2-16 0,-3 0 0 0,4-1 0 16,-3 1 80-16,3-2 32 0,-1-1 0 0,3 3 0 15,-3 1-32-15,-1-3 0 0,1 2 0 0,-1-1 0 16,2 1-96-16,-1 0-32 0,1-2 0 0,1 3 0 15,-5-3 64-15,2 2 16 0,-1 1 0 0,1 0 0 16,2 1-64-16,-4 2-16 0,0 1 0 0,0-1 0 0,0-4-64 16,-4 6 0-16,8-4-16 0,-4 3 0 0,1-3 32 15,3 2 16-15,1-2 0 0,2 0 0 16,-2-2-32-16,4-2-16 0,0 2 0 0,-1-3 0 16,1 2-176-16,1-4 128 0,1-2-128 0,-1 3 128 0,3 1-128 0,1 0 0 15,-1-4 0-15,1 4 128 0,2-2-128 0,2-2 0 16,-3 0 0-16,1-1 0 0,1 1 0 0,1-2 0 15,-4 3 0-15,0-3 0 0,1 1 0 0,-4-3 0 16,3 3 128-16,0-4-128 0,1 2 0 0,-2-4 0 0,0 2 144 16,1-4-144-16,-3 1 0 0,1-2 128 15,2 3-128-15,-2-2 0 0,0 1 0 0,2-1 0 0,-1-1 0 0,-3 4 0 16,2-3 0-16,-1-1 0 0,1-2 0 16,-3 5 0-16,-1-5 0 0,1 2 0 15,0 1 0-15,1-4 0 0,-1 2 0 0,-2 1 0 0,2-3 0 0,-1-1 0 16,-2 0 0-16,2-3 0 0,1 3 0 15,-4-1 0-15,2-2 0 0,2-1 0 16,-2-1 0-16,0 4 0 0,-2-6 0 0,4 2 0 0,-6 2 0 0,2-2 0 16,-1 4 0-16,1-6 0 0,-1 2 0 0,1-3 0 15,-2 3 0-15,3-4 0 0,-3 6 0 0,2-2 0 0,-5-3 0 16,6 6 0-16,-6-4 0 0,0 6 0 16,3-1 0-16,-6 1 0 0,3-3 0 0,-4 3 128 0,2 4-128 15,-1-4 0-15,1 0 0 0,-1 1 128 16,3 2-128-16,-6-1 0 0,5 1 128 0,-1-3-128 0,-3 2 0 0,3-2 128 15,0 0-128-15,-3-1 0 16,1 3 0-16,-1-3 0 0,-2 1 0 0,2-3 0 16,0 3 0-16,-4 0 0 0,0 1 0 0,1-1 0 0,1 0 0 15,0 2 0-15,0-3 0 0,-2 1 128 0,4-1-128 0,-4-3 0 16,4 5 0-16,-4-1 128 16,4-2-128-16,-2-1 0 0,2 4 0 0,-1-1 128 15,3-2-128-15,-4 3 0 0,5-1 0 0,-3 2 0 0,2-2 0 0,-3 1 0 16,-1-1 0-16,2 4 0 0,-4-1 0 0,1 1 0 15,-3 2 0-15,1-1 0 0,-1 3 0 0,-3 1 0 0,2 1 0 0,-2-1 0 16,-1 0 0-16,-1 0 0 0,4 4 0 0,-6-1 0 16,4-1 0-16,-1 3 0 15,-1-1 0-15,0-1 0 0,2-1 0 0,0 1 0 16,-1-3 0-16,-1 4 0 0,2-2 0 0,2-2 0 16,-4 0 0-16,2 0 0 0,0-2 0 0,2 2 0 15,-2-4 0-15,0 3 0 0,2-1-256 0,2 2 0 16,1-2-16-16,-3 2 0 0,6 0-704 15,-2 0-144-15,3 0-32 0,1 0 0 16,1 2-1600-16,3-2-336 0</inkml:trace>
  <inkml:trace contextRef="#ctx0" brushRef="#br0" timeOffset="20111.84">27247 11593 911 0,'-4'5'0'0,"2"-1"0"0,1-2 0 0,-1-2 0 16,2 0 496-16,2 0 16 0,-1 0 0 0,1 0 0 16,2-2 208-16,-1-2 48 0,2 1 16 0,4-2 0 0,-4 5-224 0,1-6-48 15,1 1-16-15,-2-2 0 16,0 5 128-16,-2-1 16 0,3-1 16 0,-3 4 0 0,-1 0 176 0,0 0 16 16,-2 4 16-16,-2-1 0 0,0 4-32 0,-1 0-16 15,-3 2 0-15,0 2 0 0,-1-3-64 0,0 6-16 16,-2-2 0-16,-2 4 0 0,3-2-16 0,-1 0 0 15,0-2 0-15,-3-1 0 0,3 2 32 0,1 0 0 16,-1 1 0-16,0-2 0 0,0 0-240 0,1 2-32 16,1-2-16-16,-2 2 0 0,0 0-96 0,1 0-32 15,-6 2 0-15,2-1 0 0,-4 3-128 0,0-1-16 0,-1 6-16 16,-1-2 0-16,1 0-176 0,-4-2 0 0,2 7 0 0,-4-4 0 16,2 3 128-16,-1-1-128 15,-3 2 0-15,1 0 128 0,-1 4 256 0,-1-2 32 16,-2-2 16-16,-3 5 0 0,0 1-112 0,-2 1 0 0,1 0-16 0,4-3 0 15,-1-1-176-15,1-1-128 0,-4 3 144 0,6 1-144 16,0-3 400-16,3-1-16 16,6-2 0-16,-4-1 0 0,7-6 0 0,2-2 0 0,2 1 0 15,3-6 0-15,1-2-256 0,1-1-128 0,-2-2 128 0,5-2-128 16,-1-3 0-16,-1 2 0 0,3-4 0 0,1 0 0 0,0 0 0 0,-4-4 0 16,4 2 0-16,0-1 0 15,4-2 0-15,-4-1-144 0,1-1 144 0,3-1 0 31,-1 2-512-31,3-2 0 0,-3 4 0 0,2-1 0 16,-3 0-48-16,2 1 0 0,-1 1 0 0,-1 3 0 0,0 0 304 0,-1 0 64 0,3 3 16 0,-4 1 0 0,0 1 176 0,-4 0 0 16,1 7 0-16,1 1 0 0,-1 1 192 0,-3 0 32 15,3 3 0-15,-2 4 0 0,-1-2 240 0,-1 4 48 16,0 1 16-16,1 2 0 16,0-1 48-16,1 4 0 0,2-1 0 0,-3 2 0 0,3 1-256 0,-1-1-32 15,4-3-16-15,0 5 0 0,4-6-272 0,-2-2 160 16,1 1-160-16,6-3 128 15,0-1-128-15,3 0 0 0,2-3 0 0,3-5 0 0,1 0 0 0,4-3 0 0,6 4 0 0,5-5 0 16,2-1 0-16,-35-8 0 0,91 13 0 0,-91-13 0 16,101-4-160-16,-101 4 160 15,0 0 0-15,136-36-144 0,-136 36-208 0,0 0-32 16,95-56-16-16,-68 33 0 0,-5 4 16 0,-4-5 0 0,-1-1 0 16,-3-3 0-16,-5-3 1088 0,-8 0 240 0,3-6 32 15,-9-1 16-15,-4 3-1440 0,0-5-272 16,-6 0-64-16,-1 3-16 0,-1-1 1184 0,-1 1 256 15,-3-1 32-15,2 3 16 0,-2 7-128 0,2-1-32 16,-2 1 0-16,-2 5 0 0,-1 6-320 0,0 1-64 16,-6 6-16-16,0 6 0 0,-3 1-128 0,0 6 0 15,0 2 0-15,-2 2 0 0,9-1-768 16,-4 2-96-16,4-2-16 0,11 1-14624 0</inkml:trace>
  <inkml:trace contextRef="#ctx0" brushRef="#br0" timeOffset="21151.03">27635 11541 4607 0,'-5'9'400'0,"5"-4"-400"0,0-2 0 0,0-3 0 16,0 0 1200-16,2 2 144 0,1 1 48 0,-3 6 0 15,6 0-32-15,0 0 0 0,1-1 0 0,4 1 0 16,-1-6 80-16,4 3 16 0,2-3 0 0,3 2 0 16,2-1 0-16,2 3 0 0,3 2 0 0,-7 1 0 15,2 0-480-15,-2 3-80 0,0 4-32 0,-3 2 0 16,1 7 816-16,-3 2 176 0,2 5 16 0,-4 2 16 16,2 0-1424-16,-3-2-272 0,1 7-64 0,0-2-128 15,5 3 736-15,3-5 32 0,-3-1 16 0,6 0 0 16,3 0-336-16,0-6-80 0,0-1-16 0,0-2 0 0,6 2-224 0,-1-2-128 15,-1 0 160-15,-3-1-160 0,3-3 0 0,-2 1 0 16,2 0 0-16,-6-1 0 0,0 4 0 0,-1-3 0 16,-4-2 0-16,0 2 0 0,1 1 0 0,-3-1 0 15,0-4 0-15,1 2 0 0,-1-4 0 0,-3-3 0 16,4-2 128-16,-1-3-128 0,2-2 0 0,-1 0 128 16,-1-4-128-16,-1-1 0 0,-2-2 0 0,-4 0 0 15,-1 0 0-15,-2 4 0 0,-5-4 0 0,1 0 0 16,-3 0 0-16,-5-4 0 0,5 4 0 0,-7 0-288 15,2 0 64-15,-1 0 16 0,3 0 16 0,-6 5 16 0,4-5 0 16,-2 0 0-16,2 0 176 0,0 0-128 0,-4 0 128 0,0 0-128 16,0 0-176-16,1 2-16 0,-1 0-16 0,-1-2 0 15,-1 3 0-15,1-1 0 16,-3 5 0-16,-1-2 0 0,2 4 336 0,2 0 0 0,-6 1-144 0,6 2 144 16,-4 2 0-16,5-2 0 0,-3 2 0 0,3 4 0 15,0-1 0-15,4 1 0 0,-2 2 128 0,5 0-128 16,-1 1 144-16,1 1-16 0,4 1 0 0,1 3 0 15,3 4 0-15,1-4 0 0,1 2 0 0,3-1 0 0,3 0-128 16,3-1 0-16,4 3 0 0,5-3 0 0,2 2 0 0,3-5 0 16,4 1 0-16,0-5 0 0,2 2 0 15,-2-7 0-15,-1-1 0 0,-2-5 0 0,-3 3-192 16,-6-3 192-16,0-1-160 0,-2-5 160 0,-2 3-272 0,-2-5 32 16,4-1 16-16,-2-3 0 0,2-1 224 0,2-4-144 15,3-5 144-15,4-1-128 16,-4 1 128-16,2-7 0 0,-28 21 0 0,61-54 0 15,-33 26 0-15,-2-4 0 0,-4-1 0 0,-4 0 0 0,-6 4 0 16,-7-1 0-16,-5 6 0 0,-5-6 0 0,-7 2 0 0,-4 0 0 16,-1 0 0-16,-9 2 0 0,1-2 576 0,1 2 128 15,-2 0 48-15,-6 0 0 0,3-2-240 0,-8 0-32 16,7-3-16-16,-1 7 0 0,0 3-224 0,5 3-48 16,-4 4-16-16,2 2 0 0,4 7-176 0,-4 1-144 0,2 4 144 0,-1 4-208 31,1 1-1056-31,0 2-208 0,4 2-32 0,2-2-14752 0</inkml:trace>
  <inkml:trace contextRef="#ctx0" brushRef="#br0" timeOffset="22315.27">26506 13208 3679 0,'-5'5'320'0,"0"-2"-320"15,3 1 0-15,2-4 0 0,2 0 1856 16,-2 0 320-16,-2 2 48 0,0 1 16 0,2-1 16 0,0 1 16 16,0-3 0-16,0 0 0 0,0-1-928 0,4-3-192 15,1 1-48-15,-3-3 0 0,1 1 48 0,2-2 16 16,2 2 0-16,-1-4 0 16,2 4-64-16,-4-2-16 0,3 0 0 0,0 0 0 0,-6 4-336 0,3 1-80 0,-4-2-16 0,0 8 0 15,-4-1-400-15,3 3-64 0,-8 4-32 0,0 0 0 16,-3 4-160-16,2 0 0 0,-6 7 0 0,-3 2 0 15,1 0 0-15,-3 4 128 0,-5 3-128 0,-2 7 0 16,0 1 192-16,-1 0-64 0,-1 4 0 16,-1 0 0-16,-1 3 208 0,-2 0 48 0,-3 8 0 0,-3 1 0 15,-4 1-128-15,-4 3 0 0,-3-4-16 0,2 3 0 16,0 1-240-16,-1-1 0 0,3 4 0 0,-2-3 0 16,0-1 160-16,4-5-160 15,7 1 160-15,1-10-160 0,7-1 160 0,3-7-160 0,2-4 160 0,3-5-160 16,1 0 0-16,1-5 0 0,7-1 0 15,-5-8 0-15,1 5 0 0,1-5 0 0,2-1 0 0,4-2 0 16,-3-1 0-16,3 1 0 0,-1-4 0 0,3 2 0 0,-1-5 0 0,2 3 0 16,0-1 0-16,2-4 0 0,0 0 0 0,1 3 0 15,-1-3 0-15,1 2 0 0,3-2 0 0,-1 0 0 16,0 0 0-16,2-2 0 0,0 2 0 0,0 0 0 31,0 0 0-31,0 0 0 0,0 2 0 0,-3 1 0 0,1 3 0 0,-1-3 0 0,-1 6 0 0,-1 3 0 16,0-2 0-16,1 6 0 15,-3-2 176-15,0 0-176 0,4 3 192 0,-6 1-192 0,4-1 208 0,-1 2-64 0,3 2-16 16,-2 0 0-16,1 3-128 0,4-3 0 0,-3 7 0 16,6-2 0-16,-3 4 0 0,4 0 0 0,3-3 0 0,1 3 0 15,5-2 0-15,1-2 0 0,7 2 0 0,1-4 0 32,6 1 0-32,5-4 0 0,2-4 0 0,5-3 0 0,4 0 0 0,1-7 0 0,4-2 0 0,-49-5 0 15,101-5 0-15,-101 5 0 16,0 0 0-16,132-40 0 0,-132 40 0 0,0 0 0 0,119-79 0 0,-119 79 0 15,59-61-128-15,-35 28 128 0,-8-1-160 0,-4-5 160 16,0-1 0-16,-10 0 0 0,-2-3 0 0,-5-1 0 31,0 2 0-31,-7-5 0 0,-2-2 0 0,-4 1 0 0,-4-1 336 0,-3-5-32 0,-3 2-16 16,0 1 0-16,2 6-112 0,-5 10-32 0,5 4 0 16,-6 5 0-16,3 8 704 0,-6 9 144 15,4 4 32-15,-4 9 0 0,3 1-1792 0,1 9-368 0,1 1-64 0,2 3-16 16,4 1 96-16,5-5 16 0,5 0 0 15,5-7 0 1,6-4-1504-16,8-6-288 0</inkml:trace>
  <inkml:trace contextRef="#ctx0" brushRef="#br0" timeOffset="23206.1">26585 13260 13823 0,'0'3'608'0,"0"-1"128"0,5-2-592 0,-5 0-144 0,1 0 0 0,1 0 0 0,0 0 816 0,3 4 128 16,2-3 16-16,2 6 16 0,0 2-368 0,-1 1-80 16,-2 6-16-16,2 0 0 0,-4 1 384 0,4 4 64 0,-2 0 0 15,2 3 16-15,3 1 496 0,-1 1 80 0,4 2 32 0,0 3 0 16,0 1-432-16,2-1-64 0,-1 4-32 0,-2 0 0 15,1 5-480-15,-2 3-80 0,0-3-32 0,2-1 0 16,-4-3-176-16,3 4-32 16,1 2-16-16,-2 0 0 0,2 0 16 0,0-2 16 15,1 0 0-15,-4-4 0 0,1-1 48 0,2 2 0 16,-2-3 0-16,2-2 0 0,3-3-128 0,-4 3-32 16,2-1 0-16,1-5 0 0,3 0-160 0,-1-1 0 15,3-6 0-15,-2 2 0 0,5-2 0 0,-1-2 0 0,3 1 0 0,-7-4 0 0,2-2-224 16,-7-2-32-16,-2 3 0 0,-3-1 0 15,1-2-336-15,-4 4-80 0,0-2-16 0,-4 6 0 16,0-4 192-16,-2 3 48 0,0 1 0 0,-2-1 0 31,0 4-80-31,-3-4-16 0,4 1 0 0,-1-3 0 16,-3-2 80-16,5-5 16 0,0-2 0 0,0-3 0 0,0-3 208 0,0-3 48 0,0-3 16 0,0-2 0 16,1-1-256-16,-1-3-48 0,4-2-16 0,-8-4 0 31,3 4 48-31,-3 2 16 0,1-2 0 0,-3 0 0 0,1 6 256 0,-2-1 176 0,-2 0-208 0,2 6 80 0,-1 1 128 0,-3 2 0 15,4 2 128-15,-5 1-128 16,3 6 208-16,-3 3-16 0,2-1-16 0,1 6 0 16,0 0-32-16,-3 4 0 0,2 4 0 0,1 1 0 15,0-2 112-15,1 2 0 0,-1 2 16 0,4 4 0 0,-2-1 368 16,5 2 64-16,0-2 0 0,2 1 16 0,4-1-80 0,-1-5 0 16,2 0-16-16,2 0 0 0,2 1-464 0,5 0-160 15,0 0 0-15,3-1 144 0,2-4-144 0,6 1 0 0,-1-6 0 16,4 1 0-16,5-6 0 0,6-2 0 15,-5-6 0-15,7 1 0 0,0-5 0 0,-2-2 0 0,-39 2 0 16,0 0 0-16,109-29 0 0,-109 29 0 0,0 0 0 0,98-40 0 0,-98 40 0 0,0 0 0 16,89-61 0-1,-89 61 0-15,0 0 0 0,87-89 208 16,-87 89-16-16,58-75-16 0,-36 31 32 0,-1 1 16 0,-2-2 0 0,-6 1 0 16,-5-1-224-16,-13 1 144 15,-4 1-144-15,-8 3 128 0,-8 3-128 0,-2 2 0 16,-5 6 0-16,-8 3 0 0,0 6 0 0,-7 6 0 15,-2 6 0-15,-3 6 128 0,0 5-128 0,-2 6 0 0,-4 7 0 0,-3 0-176 16,2 1-720 0,3-3-160-16,4-2-32 0,7 2-8096 0,6-5-1632 0</inkml:trace>
  <inkml:trace contextRef="#ctx0" brushRef="#br0" timeOffset="24217.4">29179 13410 7359 0,'-3'0'656'15,"1"0"-528"-15,2 0-128 0,0 0 0 0,0 0 1296 0,0 1 240 16,-2-1 32-16,0 4 16 0,-1 1-64 0,-2 4-16 16,-4 3 0-16,0 2 0 0,1 7-528 0,-5 2-96 15,3 3-32-15,-4 5 0 16,4 0 320-16,-1 4 64 0,2 5 16 0,-1-1 0 16,3 1-48-16,-2 1-16 0,4 3 0 0,-7 0 0 0,3 3-480 0,-1-2-112 15,-4 0-16-15,2-1 0 0,-2-1-320 0,1 4-80 16,-4-5-16-16,-2 5 0 0,0-2-160 0,-1 4 0 15,-2 0 0-15,-1-2 128 0,2-2-128 0,-1-1 0 16,4-4 0-16,1-5 0 0,3-4 128 0,5-5 0 16,0-3 0-16,1-6 0 0,2 1-128 0,3-4 0 15,-1-4 0-15,1 0 128 0,1-1-368 0,-3-4-80 16,3 4 0-16,1-4-16 16,-3 2-160-16,4-2-16 0,0-1-16 0,4-1 0 0,-4-1 272 0,5-4 48 15,2 1 16-15,0-5 0 0,5-2 192 0,0-1 0 16,2 0-160-16,-2 1 160 0,2-3 0 0,4-1 0 0,-1 3-144 0,-3 1 144 15,0 2 0-15,0 1 0 16,-2 3 0-16,-3 1 0 0,1 1-128 0,-3 0 128 0,2 1 0 0,-7 3 0 16,1 1 0-16,1 2 0 0,-4 2 0 0,0 1 0 15,0-1 256-15,-4 7-64 0,4-1 0 0,-3 6 0 16,1 0-192-16,-3 2 128 0,1 3-128 0,-1 0 0 16,1 2 144-16,-1 3-144 0,2 2 128 0,-1 0-128 15,3 2 0-15,1 0 0 0,0 2 0 0,0-3 0 16,0-2 0-16,1-3 0 0,6 1 0 0,-2-4 0 0,4-7 0 15,0 2 240-15,0-5-64 0,5-4-16 0,3 0 64 16,2-7 16-16,0 1 0 0,4-3 0 0,5-6 16 0,3-4 16 16,-31 7 0-16,0 0 0 0,105-44 80 0,-105 44 16 15,0 0 0-15,110-75 0 0,-110 75 0 0,0 0 0 16,92-95 0-16,-73 60 0 16,-5 0-160-16,-7-2-16 0,-7 6-16 0,-5 0 0 0,-2-1 16 0,-5-1 16 15,-4 0 0-15,-5-2 0 0,-7-3 512 0,-1-2 112 16,-1-4 0-16,-3 4 16 0,-2-3-448 0,-3 3-80 15,1 5-32-15,2 9 0 0,-5 10-288 0,2 6 0 16,1 4 0-16,-3 12 0 0,2 2-128 0,3 4-144 0,2 6-32 0,7-6 0 31,3-2-1008-31,11-3-208 0</inkml:trace>
  <inkml:trace contextRef="#ctx0" brushRef="#br0" timeOffset="24984.91">29017 13303 4607 0,'-9'6'400'16,"4"-3"-400"-16,2-1 0 0,3-2 0 0,3 3 1808 0,-3 1 288 16,-3 1 48-16,1 4 16 0,4 5-352 0,1 0-64 0,9 3-16 0,2 4 0 15,6-2-832-15,4 6-160 0,4-1-32 16,3 2-16-16,4 7 272 0,3 0 48 0,6 2 16 0,5 5 0 16,8 4 80-16,1-1 32 0,8 1 0 0,-5-2 0 15,2-4-336-15,-6 0-64 16,1 0-16-16,-10-3 0 0,0-2-320 0,-1 4-64 15,0 1-16-15,-4-1 0 0,-1 3-48 0,-4 0-16 0,-3-5 0 0,-5 5 0 16,1 3 224-16,-5 1 32 0,6 1 16 0,-8 2 0 16,2-5 112-16,0 0 32 0,0-2 0 0,1-3 0 15,-1-3-288-15,0-2-48 0,0-1-16 16,-2-3 0-16,3-4-320 0,2 1 0 0,-3-3 0 0,0-4 128 16,-3-3-128-16,0 1 0 0,3-2 0 0,-5 0 0 0,3-2-192 0,1 2-16 15,-3-2 0-15,-1-1 0 16,-2-1-752-16,-1-3-128 15,-1 2-48-15,-6-6 0 0,-3 3-304 0,1-6-64 16,0 3-16-16,0-6 0 0,-2-3-336 0,-6 3-64 0,3-6 0 0,-4-1-16 16,-4-2 832-16,-1-6 160 15,0 1 48-15,-4-1 0 0,0 1-416 0,1 1-80 16,-1 1-16-16,-3-3 0 0,1 9 1728 0,-4 1 352 16,1 2 64-16,0 6 16 0,-2 6 1232 0,2 2 256 15,0 5 64-15,0 1 0 0,0 6 432 0,2 3 80 0,-2 3 32 0,-2 6 0 0,6-3-2400 16,-2-1-448-16,1 7-128 15,3 1-16-15,1-1 288 0,5 0 64 0,2 3 16 0,2-1 0 0,3-2 48 0,4 1 16 16,3-1 0-16,3 0 0 16,1-4-160-16,5 3-128 0,5-1 192 0,2-2-192 0,3 2 128 0,3-5-128 0,-1-4 0 0,2-5 0 15,3-5 0-15,-3-1 0 16,-2-1 0-16,0-5 0 0,-2-4-240 0,-3-3 0 0,2 0 0 0,-4-8 0 16,-3-6 64-16,-23 14 16 0,0 0 0 0,0 0 0 15,92-89 416-15,-73 63 96 0,2-4 16 16,-4-3 0-16,-3-2 368 0,-1-5 80 0,-8-2 16 15,-7 2 0-15,-1 0-384 0,-13 0-80 0,-7 2-16 0,-8 1 0 16,-4 2-352-16,-9 9 144 0,-1 4-144 0,-9 9 0 31,-3 6-256-31,-10 7-176 0,1 7-16 0,0 2-11312 0,5 3-2256 0</inkml:trace>
  <inkml:trace contextRef="#ctx0" brushRef="#br0" timeOffset="26242.68">25354 15212 11967 0,'-3'2'1072'0,"1"2"-864"16,2-4-208-16,0-4 0 0,2 4 640 0,-2-2 64 0,0 1 32 0,3-1 0 15,-3-2-336-15,-3-1-64 16,1 2-16-16,-1-1 0 0,-3 4 144 0,-2 0 32 16,-5 4 0-16,1 3 0 0,-5 3 64 0,-2 4 16 15,-4 3 0-15,-1 6 0 0,-1 1 192 0,-1 4 64 16,-5 7 0-16,1 0 0 0,2-4 192 0,-5 9 64 15,-2 7 0-15,-5 6 0 0,4 1-144 0,-5 3-32 16,1 4 0-16,-1 2 0 0,-1 7-320 0,-7-8-64 16,2 4-16-16,-2 1 0 0,2-5-192 0,-2 3-32 0,4-4-16 15,5-6 0-15,0-4-32 0,1-1-16 0,-2 3 0 0,2-1 0 16,1-7-224-16,7-10 0 0,3 0 0 16,2-9 0-16,5-7 0 0,3-7 0 0,4-3 0 0,4-5 0 15,6-4 0-15,-3-4 0 0,6-1 0 0,-3-2 0 31,8-2-496-31,-4 1 16 0,1-3 0 0,3 2 0 16,-1-3 32-16,1 3 16 0,1 1 0 0,0-1 0 0,0 4 432 0,-1-4-160 0,-1 6 160 0,1 1 0 16,1-2 0-16,-5 4 0 0,2 4 0 0,1 1 0 15,-3 0 0-15,-3-1 0 0,3 8 0 0,-2-3 0 16,2 1 0-16,-5 4 0 0,3 2 0 0,0 1 144 16,-1 2 112-16,1-1 0 0,0 6 16 0,2 1 0 15,0 1 208-15,0 0 32 0,0 9 16 0,2-4 0 16,3 0-192-16,-1 4-32 0,6 3-16 0,-1-1 0 15,5 1-288-15,3-1 160 0,4 0-160 0,6-4 128 0,6-6-128 0,5 0 0 16,2-10 0-16,12-3 0 0,6-7 0 0,10-7 0 16,-68 0 0-16,157-21 0 0,-157 21 0 0,143-52-144 15,-143 52 144-15,108-77 0 0,-108 77-176 0,71-78 176 16,-71 78-160-16,49-84 160 16,-32 53-448-16,-6-8 0 0,-3-2 0 0,-4-6 0 0,-4-4 448 0,-5-5 0 15,-8-1 0-15,0-4 0 0,-10-5 576 0,-7-6 128 0,-5 3 0 0,-1 3 16 16,-8 6-80-16,-1 8-32 0,-2 8 0 0,-2 15 0 15,4 6-448-15,-6 15-160 16,1 8 0-16,1 8 144 16,0 10-912-16,2 4-192 0,5 4-48 0,4 6 0 15,0-3-272-15,4 1-48 0,8-2-16 0,4-5 0 0,9 1-400 0,6-8-96 16,6-4-16-16,4-7-9024 0</inkml:trace>
  <inkml:trace contextRef="#ctx0" brushRef="#br0" timeOffset="27110.37">25734 15272 10127 0,'4'5'896'0,"-4"-2"-704"0,0-3-192 0,1 4 0 15,-1-2 768-15,4-2 128 0,-4 8 32 0,3 1 0 16,3 3-208-16,-3 2-32 0,2 3-16 0,0 4 0 16,1-3 688-16,1 1 144 0,-4 4 32 0,2-2 0 0,-1 5 336 0,3 0 80 15,2 2 16-15,-1-2 0 0,4 5-496 0,1 4-112 16,2 0-16-16,3 3 0 15,3 4-784-15,-2 1-176 0,5 10-16 0,-1 1-16 0,0 1-352 16,-3-1 0-16,-2 4 0 0,-1-2 0 0,-3-6-256 0,-3 2 0 16,-1 1-16-16,1-3 0 0,1 2 80 0,-3-3 32 15,-2 3 0-15,1-5 0 0,1-5 160 0,1 0 0 16,4-5 0-16,-5-6 0 0,5-8 0 0,-5 1 0 16,5-5 0-16,-2-5 0 15,-3 2-688-15,-1-8-96 0,1-2-32 16,0-6 0-16,-4-4-320 0,-2 2-64 0,3-4-16 0,-5-5 0 15,1-1 528-15,0 0 112 0,-2-2 0 0,-2 3 16 16,0-1 112-16,1 0 0 0,-5 3 16 0,-1 1 0 16,2 1-272-16,0 0-64 0,-4 5-16 0,1 2 0 15,-5 2 272-15,1 3 48 0,2 7 16 0,-4 0 0 0,2 6 448 0,-2 1-144 0,0 5 144 0,1 1 0 16,1 4 128-16,-2-1 128 0,0 7 0 0,2 0 16 16,2 1 288-16,-2 3 48 15,3 1 16-15,4 3 0 0,-2 6-96 0,5-4-16 0,2 2 0 0,5-1 0 16,4-3 224-16,0-5 32 0,1-6 16 0,7-4 0 15,4-2-400-15,2-5-96 0,3-4-16 0,4-6 0 16,1 1-48-16,0-7-16 0,4 0 0 0,2-5 0 16,5-5-80-16,-42 5 0 0,0 0-128 0,134-40 192 15,-134 40 64-15,0 0 0 16,131-79 0-16,-131 79 0 0,0 0 64 0,106-102 32 16,-106 102 0-16,52-75 0 0,-29 38-32 0,-9-1-16 0,0 3 0 0,-9 0 0 0,2 0 384 0,-12-1 80 15,-4-1 0-15,-7-3 16 16,-6 2-144-16,-8-6-48 0,-7 4 0 15,-6 0 0-15,-8-5-272 0,-1 1-48 0,-4 3-16 0,-3 4 0 0,-2 7-256 0,-3 8 0 0,4 13 0 16,-1 7 0 15,4 8-576-31,-1 7-80 0,4 8-16 0,4-1 0 0,8 0-1328 0,9 1-272 0,5-1-48 0,5 0-10528 16</inkml:trace>
  <inkml:trace contextRef="#ctx0" brushRef="#br0" timeOffset="27978.6">27771 15369 15663 0,'5'4'1392'0,"-1"-1"-1120"0,3-3-272 0,-5-3 0 15,-1 3 688-15,3 0 80 0,-1 0 0 0,6 0 16 16,2 0-976-16,-3 3-192 0,-4 2-32 0,-3 1-16 15,-2 2-240-15,-3 1-48 0,-1 7-16 0,-2-1 0 0,-2 6 1376 0,1 0 256 16,-1 7 64-16,0 2 16 16,-1 3 784-16,1 2 160 0,4 3 16 0,-4 5 16 0,0 4-640 0,4 6-128 15,2 4-32-15,-1 4 0 0,1-3-832 16,1 4-192-16,-2-1-128 0,3 0 192 16,-3 2-624-16,1-6-112 0,-1-4-32 0,-1-1 0 15,-4-3 80-15,1-4 16 0,-3-2 0 0,-3-2 0 0,2-1 208 0,-2-6 32 16,-2-4 16-16,2-7 0 0,4-2 224 0,1-7 0 15,2-6-160-15,2-6 160 0,5-2 0 0,-3-7 0 16,6-2 128-16,-1-6-128 0,5 1 0 0,1-4 0 16,1 4 0-16,0-3 0 0,1 0-272 0,3-1 16 15,-3 4 0-15,2 0 0 0,0 2 256 0,-1 7 0 0,-2 1-128 0,-1 1 128 16,-1 6 0-16,-1 3 0 0,-5 6 0 0,1 0 0 16,0 4 0-16,-2 1 0 0,-2 7 0 0,2 3 0 15,-2-3 0-15,1 6 144 0,1-3-144 0,0 3 128 0,-4 8-128 16,4 2 0-16,0 2 0 0,4 5 0 15,-4 2 0-15,0 5 0 0,0 3 0 0,1 4 0 16,1 6 0-16,0-5 0 0,1-2 0 0,2-3 0 16,4 0 208-16,0-8-32 0,3-7-16 0,-1-12 0 15,1-4 544-15,5-12 128 0,-3-2 0 0,7-9 16 0,-2-6-496 16,7-9-96-16,4-2-32 0,-4-7 0 16,-26 21-48-16,0 0-16 0,89-103 0 0,-70 60 0 15,-1-6 336-15,-6 2 64 0,-2-7 16 0,-1 2 0 16,-7-6-448-16,-4 1-128 0,-3-1 0 0,-1-1 0 15,-6-2 528-15,-2 0 0 0,2 3 0 0,-7-4 0 0,-2-11 368 0,-2 1 64 16,1 1 0-16,-3 6 16 0,1 11-656 0,1 11-128 16,2 15-16-16,-5 7-16 0,-2 9-992 15,-1 5-192-15,-3 3-32 0,-2 6-14416 16</inkml:trace>
  <inkml:trace contextRef="#ctx0" brushRef="#br0" timeOffset="28684.41">27513 15373 26719 0,'-17'40'1184'0,"10"-23"240"0,3 4-1136 0,4-4-288 15,4-8 0-15,1-7 0 0,6 1 848 0,4 6 112 0,8 2 32 0,8 6 0 32,4-1-1184-32,3-1-256 0,-1 1-32 0,0-2-16 15,1 7-656-15,-1-2-128 0,4 7-16 0,0 4-16 0,7 3 1504 0,5 7 288 0,4 7 64 0,1 5 16 16,1 2 1168-16,-7 0 256 16,-5-2 32-16,-7 1 16 0,-3 4-1008 0,-6 1-192 0,-5-3-32 0,-3-1-16 15,-6 0-592-15,-1-1-192 0,-2 4 0 0,-5-5 0 31,-1-3 0-31,1 0 0 0,0 0 0 0,0-2 0 16,-1-2 0-16,1 0 0 0,1-1-208 0,3-4 80 0,-3-5 128 0,2-1-208 16,1-2 80-16,0-1 128 0,1-5-144 0,0-1 144 0,4-6 0 0,3-4 0 15,-4-4 0-15,4-2-128 16,2-4 128-16,-1-2 0 0,4-3-272 0,-3 0 0 16,3-5 0-16,-5-2 0 15,2-2-240-15,-9-4-32 0,0 2-16 0,-2-1 0 16,-3-2 368-16,-6 2 64 0,2-2 128 0,-5 2-208 0,-3 1 448 0,-2 2 80 15,-2 1 32-15,-4-1 0 0,-1 2 80 0,-2 5 16 16,-7-1 0-16,2 6 0 0,-4 3-64 0,1 7 0 16,1 3 0-16,-2 3 0 0,2 2-96 0,2 7-32 15,0 2 0-15,3 1 0 0,-1 4-64 0,5 1-32 16,-2 5 0-16,5 2 0 0,0 1-160 0,4-1 0 16,5-1 144-16,0 0-144 0,5 1 192 0,4-1-48 0,3 2 0 0,4-4 0 15,-1-2 48-15,5-5 16 0,1-3 0 16,1-8 0-16,4 3-16 0,0-10-16 0,6 3 0 0,-1-9 0 15,4-1-176-15,-4-3 0 0,4-3 0 0,-5-2 0 16,3-2-192-16,0-3-32 0,0-3 0 0,2-6 0 16,-2-4 224-16,-33 18 0 0,0 0 0 0,94-62 0 15,-94 62 192-15,0 0-192 0,89-100 192 0,-89 100-192 16,52-89 256-16,-34 39-64 0,-1-2-16 0,-13-4 0 16,-6-2-176-16,-8-1 0 0,-13-5 144 0,-10 1-144 15,0 11 0-15,-14 0 0 0,-11 1 0 0,-3 8 0 16,-2 8 0-16,-3 9 0 0,0 15 0 0,-5 8 0 15,4 8-752-15,1 7-112 0,5 2-32 16,7 0-10352-16,11-2-2064 0</inkml:trace>
  <inkml:trace contextRef="#ctx0" brushRef="#br0" timeOffset="29527.88">29272 15324 15663 0,'-9'17'1392'0,"4"-6"-1120"0,1 1-272 0,4-3 0 0,0-4 480 0,0 0 32 16,2 2 16-16,0 3 0 0,3 6 304 0,0 7 64 0,7-1 16 0,-3 5 0 16,5 2-464-16,3-3-80 0,1 2-32 0,4 2 0 15,1 3 528-15,7 2 96 0,1 12 32 0,4 2 0 16,5 8-224-16,0 0-32 0,-3 6-16 0,1 2 0 15,-3-3-400-15,-4 4-64 0,1 1-32 0,-3-5 0 16,-6-1-224-16,-4-3 128 0,-3-1-128 0,-2-8 0 16,-6-2 0-16,1-7 0 0,-4-3 0 0,-1-6 0 15,-1-1 128 1,-3-4-128-16,0-4 0 0,-3-1 144 0,3-3-144 0,-7-8 0 0,5 2 0 0,-3-6 0 16,-2-3 176-16,2-3-48 0,1-3-128 0,-1-3 192 15,0-6 160-15,-2-2 32 0,0-3 0 0,-4-4 0 16,1-2-576-16,1 4-96 0,-5-2-32 0,0 9 0 0,2 5 64 15,-2 4 16-15,2 6 0 0,-2 6 0 0,5 7 240 0,-3 1-192 32,2 9 192-32,-1 4-192 0,1 1 192 0,5 4 0 0,-4 1-160 0,5 6 160 15,1 4-384-15,6 2-16 0,1 6 0 0,1 5 0 16,5 1-128-16,3-3-32 16,2 4 0-16,1-12 0 0,1-2 304 0,4-7 64 0,2-3 16 0,3-6 0 0,6 0 176 0,2-5 0 15,3 1 0-15,1-10 0 16,1 0-368-16,6-8-32 15,0 0-16-15,2-13 0 16,2-1 64-16,-49 5 16 0,0 0 0 0,124-54 0 0,-124 54 336 0,0 0 208 0,70-84-16 0,-57 50-16 16,-4-1 16-16,-5 0 0 0,-3-5 0 0,-6-4 0 0,-2 3-192 0,-3-6 0 15,-8 0 0-15,-1-7 0 0,-5 5 1072 0,-2-4 128 0,-2 3 16 0,-4 3 16 16,1 3-80-16,1 8 0 0,-1 1-16 0,-4 9 0 16,0 5-192-16,-1 5-48 0,-3 4 0 0,-1 3-10848 31,9 4-2176-31</inkml:trace>
  <inkml:trace contextRef="#ctx0" brushRef="#br0" timeOffset="30192.78">29233 15533 25791 0,'-5'35'1152'0,"0"-11"224"0,5-1-1104 0,5-9-272 16,0-9 0-16,4-2 0 0,3 6 864 0,7 3 112 16,16 11 32-16,14 8 0 0,12 6-1008 0,2 1 0 15,1 6 0-15,-6-1-160 16,-1 3-128-16,-5 1-32 0,6 3 0 0,-4-1 0 0,3 3 320 0,-1-3 192 16,7 3-16-16,-6-3-16 0,10 0 464 0,-6-1 80 15,-4 1 32-15,-8 2 0 16,-5-3-160-16,-8-2-48 0,-1-6 0 0,-7-2 0 0,1-3-80 0,-8-7-32 0,2 1 0 15,-6-4 0-15,1 1-416 0,-8-3 128 0,3 1-128 0,-5-5 0 16,1-1-128-16,-6-1-128 0,-1-5 0 16,2-1-16-16,-4-3 272 0,1-1-192 0,3-1 192 0,-4-5-160 15,3 1 160-15,3-4 0 0,-1 1 0 16,-2-5-128 0,3-1 0-16,-3 2 0 0,1-4 0 0,-4 4 0 0,-2-4 128 0,0 1-208 15,-3 1 80-15,-2 2 128 0,2-1-192 0,-4 3 192 16,0 3-160-16,4 0 160 0,-4 3-128 0,1 1 128 15,2 1 0-15,3 0-144 0,-4 0 144 0,5 2 0 16,2-1 0-16,0 2 0 0,0-2 0 0,0 2 0 0,2 1 0 0,1 3 128 0,1-3-128 16,-2 1 0-1,1 6 0-15,1-2 0 0,1 7 0 0,-2-2 0 16,-1 4 0-16,2-1 0 0,-1-1 0 0,-3 5 128 0,2 6-128 0,-1 3 0 16,1-1 0-16,2-2 0 15,1-1 0-15,-5-1 0 0,5-2 0 0,2-2 144 16,-2 0-144-16,4 0 0 0,2-3 528 0,-1-6 0 15,4 2 0-15,0-1 0 0,3-6-80 0,-3 0 0 16,7 2-16-16,-2-5 0 0,4 5-432 0,1-6 0 0,3 4 0 16,-1-3 0-16,2-4 128 0,-2 1-128 0,0-6 128 0,0 0-128 15,-3-6 320-15,-6 1 0 0,2-7-16 0,-3 0 0 16,-2-4-304-16,-5-1 0 0,-4-1 0 0,-2-4 0 16,-6 1 192-16,-2-5-192 0,-9-1 192 0,-4-4-192 15,-6 0 160-15,-4-8-160 0,-7 5 128 0,-5-6-128 16,-5 3 0-16,1-3 0 0,1 2 128 0,-5 6-128 15,7 3 0-15,-3 4 0 0,4 4 0 0,0 2 0 16,0 3-832-16,5 3-192 0</inkml:trace>
  <inkml:trace contextRef="#ctx0" brushRef="#br0" timeOffset="30969.12">31058 15637 15663 0,'-11'18'1392'0,"4"-8"-1120"0,4-1-272 0,-1-2 0 0,3-2 1408 0,1-1 208 15,1 1 48-15,-1 4 16 0,4 11 192 0,-2 5 48 16,1 1 0-16,2 5 0 0,2-1-1104 15,2 1-224-15,1 4-32 0,3 5-16 0,1 0-240 0,3 11-48 16,4 6-16-16,5 2 0 0,0 8 144 0,2-6 48 16,-5-7 0-16,1-2 0 0,4 4 80 0,-2-8 32 15,2-2 0-15,-4-3 0 16,3-6-336-16,-5-8-64 0,1-3-16 0,-9-6 0 0,-2-3-416 0,-3-5-96 16,-6-1 0-16,-5-1-16 15,1-3-912-15,-6 2-176 16,0-2-48-16,-2-2 0 0,0 4 1024 0,1-4 208 0,-5-2 48 0,1 1 0 15,3-2 384-15,3-2 64 0,2 0 32 0,-1 0 0 0,1-2-80 0,1-2-16 0,1 1 0 16,0-1 0-16,1-1 416 0,1 3 80 16,-4-1 16-16,2 3 0 0,-1 3 64 0,-1 3 0 0,-1-1 16 0,0 9 0 15,-4 2-304-15,1 3-64 0,-1 2-16 16,0 1 0-16,0 4-96 0,1 4-32 16,-1 1 0-16,0 2 0 0,4 2-48 0,-2 0-16 0,5 0 0 0,2 5 0 15,4-5-144-15,1 3 0 0,0-1 0 0,7-1 0 16,-3-1 0-16,5 0 0 0,4 0 0 0,-1 3 0 15,2-1 0-15,4-6 0 0,1 4 0 0,2-7 0 16,-3-4 0-16,8-5 0 0,-1-1 0 16,3-3 0-16,5-4 0 0,-3-2 0 0,2-4 0 0,1-5 0 0,-5 0-336 15,2-7 48-15,0 0 16 0,-4-4 0 0,2-4 128 0,-8-4 144 16,-1-2-208-16,-8-2 80 0,0-3 128 0,-8-5 128 16,1-1-128-16,-7-1 176 0,-4 0-16 0,-7 0 0 15,-3 0 0-15,-5-6 0 0,-6-1-160 0,-8-3 0 16,-1-2 144-16,-3 1-144 0,1 6 192 0,-1 1-16 15,3 11-16-15,-4 5 0 16,3 2-160-16,-2 2 0 0,2 4 0 0,-2 3-176 16,0-2-1088-16,0 3-208 15</inkml:trace>
  <inkml:trace contextRef="#ctx0" brushRef="#br0" timeOffset="31300.71">31155 15594 24879 0,'-14'26'1088'0,"6"-12"256"0,4 3-1088 0,-1-3-256 0,5-3 0 0,0-3 0 0,2 3 880 16,1 11 112-1,1 10 32-15,3 10 0 0,5 3-704 0,5-5-144 16,1-5-32-16,4 0 0 0,8-4 112 0,3 0 0 15,5 1 16-15,8-3 0 0,4 8 240 0,6-2 32 16,8 0 16-16,-3 5 0 0,2-2 192 0,-2 2 32 16,2 4 16-16,-2-3 0 0,-4-2-336 0,3 6-64 15,4 2-16-15,-1-2 0 0,3 2-384 0,-1-3-320 16,-3-4 48-16,-4-5 16 16,-6-2-640-16,-7-2-128 0,2-1-32 0,-3-1 0 0,-2-1 800 0,-4-5 256 0,-6 1 0 0,-6-5-160 15,-7-1 160-15,-3-4-128 0,-1 1 128 0,-4-4-128 31,-1 1-1216-31,-3-3-256 0,-2 0-32 0,-5-4-6624 0,-3-2-1344 0</inkml:trace>
  <inkml:trace contextRef="#ctx0" brushRef="#br0" timeOffset="31665.03">32582 17074 12895 0,'-10'28'576'0,"5"-19"112"0,1 5-560 0,-1-4-128 0,2-1 0 0,-1-2 0 0,2 3 432 0,-5 10 48 16,2 9 16-16,-5 13 0 0,1 0-176 0,6 0-16 15,-4-2-16-15,5-6 0 0,4 7 1056 0,5-7 224 16,3-2 32-16,6-6 16 0,1 0 240 0,1-9 64 16,4-3 0-16,1-5 0 0,3-2-1152 0,0-5-208 15,0-2-48-15,2 0-16 0,3-4-320 0,1-1-176 0,1-5 192 0,2-3-192 16,-2 3 1008-16,5-2 80 15,-3-2 32-15,-2-2 0 0,0-1 0 0,-1 1 0 0,-1-3 0 0,-31 19 0 16,0 0-480-16,0 0-112 16,87-103-16-16,-87 103 0 0,0 0-304 0,32-110-64 0,-27 70-16 0,-7 4 0 15,-5-3-128-15,-7-1 0 0,-7 6 0 0,-7-3 0 16,-7 4 0-16,-8 5 0 0,-8 11 0 0,-4 6 0 16,-1 8 0-16,-3 6 0 0,-6 4 0 0,2 2 0 15,2 3 0-15,2-3 0 0,-2-4 0 0,7-5 0 16,2-2 0-16,7-10 0 0,6-9 0 0,8-5-18176 15</inkml:trace>
  <inkml:trace contextRef="#ctx0" brushRef="#br1" timeOffset="40391.56">26909 11435 2751 0,'-7'5'256'0,"3"2"-256"0,-1-2 0 0,1-3 0 0,4 1 832 0,-3-3 112 31,3 5 16-31,-4-1 16 0,-1 5-144 0,0 3-48 0,-7 2 0 0,1 0 0 0,3 0-512 0,-6 1-96 16,2 1-32-16,-1-4 0 16,3 6 592-16,-2-4 112 15,-2-2 32-15,5 2 0 0,0-6 96 0,1 5 32 0,-1-3 0 0,0-1 0 0,0-1-304 0,1 1-64 32,3 0-16-32,-8 0 0 0,5 3-240 0,-1-2-64 0,-2 2 0 0,3 1 0 15,-4-3-320-15,3 6 128 0,-2-2-128 0,3 0 0 16,-1-1 272-16,0 0-16 0,6 1 0 0,-2-6 0 15,1 5 288-15,1-5 48 0,1 3 16 0,-2-3 0 16,4 5-224-16,-3-5-64 0,1 1 0 0,-1 1 0 16,1-1-192-16,-2 0-128 0,-1 0 160 0,2-1-160 15,-4 1 0-15,0 0 0 0,3-1 0 0,-3 1 0 16,0 3 0-16,-1-1 0 0,-1 3 0 0,2-2 0 16,0 2 0-16,0-2 128 0,2 2 0 0,-2-2 16 15,2 2 448-15,-1-5 96 0,1 5 16 0,2-2 0 0,-3 0-256 0,-1-1-32 16,2 1-16-16,0-2 0 15,-4 2-400-15,2 1 0 0,0-3 0 0,-3 2 0 0,-1 2 0 16,-1 0 0-16,2-2 0 0,-2 2 0 16,3-2 0-16,0 2 0 0,0-1 0 0,1 0 0 0,2-4 256 0,-2 5 0 15,-1-2 16-15,4 0 0 0,-4-1-48 0,2-2-16 16,0 5 0-16,0-2 0 0,-2 2-208 0,4-2 0 16,-4 2 128-16,1 0-128 0,-3 3 0 0,1-1 0 15,-1 0 0-15,3-1 0 0,-4-1 0 0,3 4 0 16,-2-5 0-16,4 3 0 0,0-5 0 0,4-3 0 15,-4 6 144-15,2-5-144 0,1 0 128 0,2-1-128 0,-4 1 0 16,0 0 128-16,1 3-128 0,-4-2 0 0,1-1 0 16,-1 3 0-16,-2 1 0 0,1-3 0 15,0 4 0-15,-3 2 0 0,3-2 192 0,-4-1-32 16,2 3-16-16,0 0 0 0,-1-1 176 0,3-1 16 0,1 0 16 0,-5 0 0 16,6-2-208-16,-1 2-144 0,0 0 192 0,-3-1-192 15,3 2 0-15,0-1 0 0,1 0 0 0,-3 0 0 16,4 0 0-16,-1-2 0 0,1 0 0 0,3-1 0 15,-3 1 0-15,0-2 0 0,0 1 0 0,2-1 0 0,0-1 320 16,-4 5-64-16,0-2 0 0,4 0 0 0,-4 2-64 16,1-2-32-16,-1 4 0 0,0-4 0 0,-3 6-160 0,3-4 0 15,-1 0 0-15,-1-2 128 0,3 2-128 0,1 0 0 16,-5-2 0-16,3 2 0 0,-2-2 0 0,3 2 0 16,-1 2 0-16,2-2 0 0,2-1 128 15,-2 1-128-15,2 2 128 0,-1-5-128 16,1 4 320-16,2-4 0 0,-3 3-16 0,1-6 0 0,2 5-176 0,-2 0-128 15,1 0 144-15,-3-3-144 0,5-1 0 16,-5 3 0-16,6-3 0 0,-6 5 0 16,1-2 0-16,1 2 0 0,0 3 0 0,-4-3 0 15,2 4 0-15,-1 2 0 0,1-2 0 0,0 1 0 0,1-2 224 0,-2 1-48 16,-1-4-16-16,0 3 0 0,4 1 32 0,-4 3 16 16,-3-4 0-16,2 2 0 0,-3 2-208 0,1-2 0 15,2 2 128-15,-6 0-128 0,6-4 0 0,-4-1 0 0,2 1 0 0,-1 1 0 16,3-1 0-16,1-3 0 0,-3 4 0 15,3-3 0-15,1-1 160 0,2 0-16 16,-2 0 0-16,2-2 0 0,-1 1 16 0,2-3 0 0,0 2 0 0,-2-1 0 16,2-3-160-16,0 4 0 0,-4-3 0 0,0 5 0 15,2-2 0-15,-3 1 0 0,1 0 0 16,-2 1 0-16,3-1 0 0,-3 1 0 0,1-2 0 0,1-2 0 16,0 4 0-16,1 4 0 0,-1-5 0 15,4 0 0-15,-4-1 0 0,4-2 0 0,-2 2 0 0,2 2 128 16,-4 2-128-16,0-2 0 0,4 0 0 0,-4 0 0 15,1 2 0-15,-1-1 0 0,0 3 0 0,-3-1 0 16,1 0 0-16,3 1 0 0,-1-4 0 0,0 3 0 16,1-3 0-16,-1 2 0 0,2-2 0 0,-2 0 0 0,2 3 0 0,0-3 0 15,-1-2 144-15,2 4-144 16,-2 0 192-16,-1-4-16 0,4 7-16 0,-4-7 0 0,0 6-160 16,1-4 192-16,-1 3-192 0,0-1 192 0,0 1-192 15,-3-1 128-15,2 1-128 0,1 1 128 0,-3-1 0 0,1 0-128 16,3 1 192-16,-4-4-64 15,1 3-128-15,1-3 160 0,-1 2-160 0,-1-2 160 16,1 0-160-16,-1 1 0 0,2 1 0 0,-2 0 0 16,-1-2 0-16,1 0 0 0,-2-1 0 0,4 3 0 0,-4-5 0 15,2 3 128-15,-4-2-128 0,2 2 0 0,0-2 0 16,2-3 0-16,1 4 128 0,-2 0-128 0,0-1 0 0,1-2 0 16,2 4 0-16,-4-2 0 0,2 2 0 0,3 0 0 15,0-2 0-15,-3 2 0 0,3-1 128 0,-1 4-128 16,1-3 0-16,0 2 128 0,1-1-128 0,-1 3 0 15,4-3 0-15,-4 1 0 0,0-4 0 0,2 6 128 16,2-4-128-16,0 0 0 0,0-2 128 0,-2 0-128 16,1-2 0-16,-1 3 128 0,2 1-128 0,0-2 0 15,0-2 0-15,-4 2 0 0,6-3 0 0,-3 0 0 0,-1 1 128 16,2-3-128-16,2 4 0 0,-3-3 0 16,3 1 0-16,-2 0 0 0,1 3 0 0,-1 0 0 15,0-1 0-15,0 3 0 0,1-2 0 0,1 2 0 16,1-2 0-16,-2 0 0 0,-1-1 0 0,2 2 0 0,1 0 128 0,-2-1-128 15,-1 2 0-15,2 0 0 0,-6 1 0 0,4 1 0 16,-2 0 0-16,2-1 128 0,-4 1-128 0,4-4 0 16,-4 2 0-16,2 0 128 0,0-2-128 0,0-1 0 15,2 4 0-15,-4-4 0 0,4 3 0 0,-2-5 0 0,2-1 0 16,-1 4 0-16,-1-1 128 0,2 1-128 0,0-3 0 0,0 3 0 16,1-3 144-16,-3-1-144 0,6 1 0 0,-6 0 128 15,5 0-128-15,-5-3 0 16,2 3 0-16,-1 0 0 0,1 0 0 0,-4 3 0 0,2-3 0 15,1-1 0-15,-3 3 0 0,2-3 0 16,2 5 0-16,-4-1 0 0,0-2 0 0,0 4 0 16,1-2 0-16,-1 2 0 0,-1-2 0 0,1 1 128 0,2-3-128 0,2-1 0 15,-4 0 0-15,2-1 0 0,2-3 0 0,0 4 0 16,-1-2 0-16,3 0 0 0,-2 2 0 16,-4-2 0-16,2 3 0 0,0-1 0 0,0-2 0 0,-2 2 0 15,1-1 0-15,-1 1 0 0,0-2 0 0,-1 2 0 0,1-1 0 0,0 1 0 16,1 0 0-16,-1 0 0 0,4-1 0 0,-4 1 0 15,5 0 0-15,-4-1 0 0,2 1 0 0,-1 0 0 16,0 0 0-16,1-1 0 0,0 1 0 0,-1-4 0 16,2 2 0-16,0 0 0 0,0 0 0 0,1-2 0 15,-1 4 0-15,1-2 0 16,-1-2 0-16,-2 0 0 0,2 4 0 0,2 0 0 0,-3 0 0 0,1-4 0 16,0 7 0-16,1-3 0 15,-1 1 0-15,2-1 0 0,-1 0 0 0,-1-1 0 16,1 1 0-16,3 0 0 0,-3-1 0 0,-1 1 0 15,2 0 0-15,-3-4 0 0,1 4 0 0,2 3 0 0,-3-3 0 0,3-1 0 16,-2-2 0-16,1 6 0 0,1-4 0 0,-1 1 0 16,2 0 0-16,-1-4 0 0,1 6 0 0,2-3 0 15,0-1 0-15,0 2 0 0,0-4 0 0,-3 4 0 16,3 0 0-16,0-1 0 0,-4 1 0 0,2 1 0 16,2-1 0-16,0-5-128 0,-3 3 128 0,3-2-128 0,0-2 128 0,0 3 0 0,-3-5 0 0,3 3-128 15,-2-1 128-15,2-1 0 0,0-2 0 0,0 3 0 16,0-3 0-16,-4 0 0 0,4 4 0 0,0-4 0 15,0 0 0-15,4-4 0 0,-4 4 0 0,-4 0 0 16,4 0 0-16,0 0 0 0,0 0 0 16,0 0 0-16,-3 0 0 0,1 4 0 0,2-2 0 0,-3 5 0 31,-1-2 0-31,2 0 0 0,-3 2 0 0,2 0 0 0,-1 0 0 0,2-2 0 0,-1 0 0 0,-1-1 0 16,1-1 0-16,-2-1 0 15,1 2 0-15,3-1 0 0,-5-3 0 16,3 0 0-16,-1-3 0 0,3 3 0 0,-3-4 0 0,-1-5 0 0,5 4 0 0,-5-5 0 15,3-2 0-15,0-2 0 16,-1-4 0-16,3-3 0 0,0-1 0 0,0-4 0 16,0-2 0-16,0-2 0 0,3-1 0 0,-3-4 0 15,0-5 0-15,4-7 0 0,-3-11 0 0,3-1 0 16,1-5 0-16,0-3-128 0,2 1 128 0,0 5 0 16,4 2 0-16,-3 7 0 0,6 8 0 0,-3 4 0 15,1 9 0-15,0 1 0 0,-3 8 0 0,1-1 0 0,3 0 0 16,1 2 0-16,-2 8 0 0,-2-1 0 0,2 1 0 0,-1 5-128 15,-1 2 128-15,-1 1-192 0,1-2 192 16,-1 7-192-16,-4-1 48 0,1 2 0 0,1 5 0 16,-4 0 0-16,2 3 144 0,-3 2 0 0,0 3 0 0,3-4-128 15,-5 4 128-15,0-4 0 0,0 8 0 0,0-4 0 16,-3-2 0-16,-1 5 0 0,-1 1 0 0,0 4 0 16,-4 3 0-16,-3-1 0 0,1 2 0 0,-4 0 0 15,-1 6 0-15,0-1 0 0,2-1 0 0,0 6 0 16,-3-1 0-16,1 5 0 0,0 2 0 0,-1 0 0 15,0 1 0-15,1-3 0 0,2 1 0 0,0-7 0 16,2 1 0-16,1 0 0 0,3 0 0 0,1-4 0 16,2-5 0-16,3-3 0 0,2 0 0 0,2-2 0 15,1-2 0-15,-1-2 0 0,-2 0 0 0,0-3 0 16,3 2 0-16,1-4-128 0,-3-1 0 0,1-3 0 16,3-2-64-16,1 1 0 0,1-6 0 0,-2-1 0 0,4 0 192 15,-1-5 0-15,6 0 0 0,-3-2-128 0,4-2 128 0,-1 4 0 16,4-4 0-16,-4 4 0 0,3 2 0 15,1 1 0-15,-1 0 0 0,-3 2 0 0,3 4 0 0,4-1 0 16,-7 2 0-16,4 1 0 0,-1-3 0 0,0 2 0 16,1-1 0-16,-2-4 0 0,1 3 0 15,0-6 0-15,-1 3 0 0,0-4 0 0,-1 4 0 0,-4-5 0 16,5-4 0-16,-8 4 0 16,6-2-432-16,-3-2-48 0,-1-1-16 0,4-2-11040 15,-3-2-2224-15</inkml:trace>
  <inkml:trace contextRef="#ctx0" brushRef="#br1" timeOffset="41775.37">24061 16611 4607 0,'0'-3'400'0,"0"3"-400"0,0-2 0 0,0 0 0 0,2 0 1184 0,0-3 160 16,3-2 16-16,0-5 16 0,7-7-336 0,2 1-64 16,-1-1-16-16,0 2 0 0,5-4-768 0,-4 3-192 15,3 1 0-15,-5 0 0 0,4 3 192 0,0 0-16 16,-1-2 0-16,3 0 0 0,-2 1 704 0,3-3 144 15,2 3 16-15,-4-5 16 0,1 1-80 0,-1 2-16 16,2-4 0-16,2-3 0 0,2-1-448 0,-4 1-80 16,5-2-32-16,-5 0 0 0,6-1 48 0,-25 27 16 15,0 0 0-15,71-78 0 0,-71 78-64 0,0 0-16 16,84-85 0-16,-84 85 0 0,57-60-96 0,-57 60-32 16,0 0 0-16,75-73 0 0,-54 52-256 0,-2 8 0 15,1-3 0-15,-3 2 0 0,-1 0 128 0,1 5-128 16,1-3 0-16,-3 5 0 0,1 0 0 0,3-2 128 0,2 1-128 15,-4 2 0-15,-3 1 208 0,4-2-64 0,3-1-16 0,1-1 0 16,-2 2-128-16,0 0 0 0,1-2 0 0,2 1 128 16,-6 2-128-16,3-2 0 0,-3-1 0 0,0 0 128 15,1 4-128-15,-1-2 0 0,-4 2 0 0,0 1 0 16,1-1 0-16,-1 5 0 0,1-2 128 0,-4 1-128 16,6 1 224-16,-8 0 16 0,6 1 0 0,-5 1 0 15,0 2 0-15,-1 1 0 0,1 0 0 0,-5-2 0 16,3 6-240-16,0-4 0 0,-4 4 0 0,2 0 0 0,1 0 0 15,-3-1 0-15,2 1 0 0,-1-2 0 0,1-2 0 0,-2 0 0 16,3 1 0-16,-3 1 0 0,2-2 0 16,-3 0 0-16,2 2 0 0,-1-2 0 0,-1 0 304 0,0 4-48 15,-1-2 0-15,-1 0 0 0,4 2-80 0,-4-1-32 16,0 1 0-16,0 3 0 0,-4 1-144 0,3 1 0 16,-3-1 0-16,1 1 128 0,1 4 80 0,0-3 16 15,0 1 0-15,2 5 0 0,-3-4 192 0,-1 1 32 16,3 1 16-16,1-3 0 0,0-1-48 0,0 1-16 15,0-2 0-15,0-2 0 0,1-1-256 0,1 1-144 16,3 0 160-16,-5-3-160 0,4 1 160 0,1-1-160 16,-5 0 160-16,4-1-160 0,1 3 0 0,-5-3 0 0,2-1 0 0,-1 2 0 15,1 2 0-15,-2-3 0 0,0 1 128 0,0 0-128 16,4 3 272-16,-4-2 16 0,0 3 0 0,1-5 0 16,-1 1 32-16,4 3 16 0,-4-1 0 0,0-3 0 15,0 5-96-15,3-1-32 0,-3-2 0 0,0 4 0 16,0-2-16-16,0 0 0 0,0-1 0 0,0 1 0 15,2 2-192-15,1-2 176 16,1 2-176-16,1-2 160 0,-1 2-160 0,1-3 160 0,0 4-160 0,0-4 160 16,2 5-160-16,-1-6 0 0,1 6 0 0,-2-6 0 15,0 4 0-15,0-2 0 0,-1-1 128 0,-1 1-128 16,-1-3 0-16,1 3 0 0,1-2 0 0,-4 2 0 0,2 1 0 16,1-3 0-16,-1 2 0 0,0-1 0 0,3 1 0 15,-5 0 128-15,3-1-128 0,3 3 128 16,-6-2-128-16,1-4 0 0,1 5 144 0,3-5-144 15,-5 3 0-15,2-4 0 0,0 1 0 0,3 1 128 0,-5-2-128 0,2-3 0 16,-1 1 0-16,1-2 0 0,-2 3 0 0,4-3 0 16,-8-3 0-16,4 3 0 0,4-1-288 0,-4-2-32 15,-4 4 0-15,2-3 0 16,-1-1-544-16,3 0-112 0,-5-1-32 0,1 1 0 16,-3 0-720-16,2 0-128 0,0 0-48 0,-4 0 0 15,4-4-1184-15,-4 4-240 0,0 0-64 0,1 0-5856 0</inkml:trace>
  <inkml:trace contextRef="#ctx0" brushRef="#br1" timeOffset="42201.18">25461 16628 6447 0,'-6'-7'272'0,"-1"2"80"0,6 2-352 0,-3 3 0 16,2-2 0-16,-1 2 0 0,3 0 1072 0,-5-3 144 0,1 3 16 0,1 0 16 15,-3 0 368-15,3 0 80 0,1 5 16 0,0-2 0 16,1 2 96-16,1-1 32 0,1 5 0 0,1-1 0 15,3-2-224-15,-3 2-32 0,5 1-16 0,-3 3 0 16,3-3-464-16,0 1-80 0,3 3-32 0,2-1 0 16,2 2-304-16,2 0-64 0,1 0-16 0,6-1 0 15,0 0-224-15,-1 2-64 0,4 1 0 0,-5 0 0 0,2 1-320 16,0 1 128-16,-2 1-128 0,1 2 0 0,-8-2 0 16,4 7 0-16,-5 0 0 0,3 2 128 15,-5-2-128-15,1 0 0 0,2-2 0 0,-6-1 0 0,1 0 0 0,0-6 0 16,-4 1 0-16,0-8 0 0,2-1 0 0,-3-6 0 15,1 2 0-15,0-1 0 0,-5-4 0 0,4-4 0 16,-3-1 0-16,3 2 0 0,-4-6 0 0,3 0-128 16,-3 1 128-16,0-6 0 15,2-4-368-15,-2-1 16 0,-2-2 0 0,2-5 0 0,-3 0 96 0,-2-5 0 16,1-4 16-16,-4-5 0 0,2 0 240 0,-2 0 208 0,-1-6-32 16,-3-1-16-16,1 2 128 0,3 1 32 0,-5 4 0 15,5 9 0-15,2 5-320 0,-1 5 160 16,0 9-160-16,0 7 128 0,2-1-128 0,0 3 0 0,2 3 0 0,3 0 0 15,0 3-240-15,0 1-16 16,0-2-16-16,5 1 0 0,0-1-1312 16,2-2-256-16</inkml:trace>
  <inkml:trace contextRef="#ctx0" brushRef="#br1" timeOffset="44147.35">26546 17212 11967 0,'12'3'1072'0,"2"-3"-864"15,-5 0-208-15,-5 0 0 0,1-3 480 0,3-1 48 0,10-3 16 0,10-5 0 16,-28 12-544-16,0 0 0 0,92-55 0 16,-71 35 0-16,-9-1-320 0,-5 4-192 0,-3 3-16 0,-4 0-16 15,-4 2 544-15,2 2 320 0,-3-3-32 0,2 3-16 16,-4-6 880-16,5 2 192 0,-3 0 16 0,1-1 16 0,4-4-464 0,-5-2-80 15,2 1-32-15,-4-4 0 16,1 0-544-16,1-1-96 0,-4 1-32 0,-1-6 0 0,0-1-128 0,-4-7-224 16,0-2 48-16,0-4 16 15,-4-5 160-15,1-1 0 0,-1-6 0 0,1 2 128 16,3 2 48-16,-3 0 16 0,1-1 0 0,2-1 0 0,4 5 192 16,-4-3 32-16,3 0 16 0,2 1 0 15,2-1-160-15,1 3-16 0,0 1-16 0,1-1 0 16,2-2-240-16,-3 1 0 0,6 1 0 0,0 0-160 15,-3 1-352-15,6 1-64 0,-3 3 0 0,2-5-16 16,2-5 192-16,-1-1 32 0,2 1 16 0,-1-2 0 0,-2 2 32 0,1 2 16 16,-3-2 0-16,0 1 0 15,-5 5-144-15,1-1-48 0,-1 0 0 0,2 2 0 16,-3 2-64-16,-2 1-16 0,4 8 0 0,-1-3 0 0,0 6 320 0,1 4 64 0,4 2 16 16,-3 10 0-1,3 5-464-15,-2 3-80 0,2 4-32 0,-2 0 0 0,2 5-128 16,0-4-16-16,0 2-16 0,0-1 0 0,0-1 640 0,0-4 128 15,2 3 144-15,0-4-208 0,-2 5 560 0,3-4 112 0,-1-1 32 0,0-2 0 0,3 3 176 16,-5-4 32 0,2 3 16-16,1 0 0 0,1 0 80 0,-4 2 16 15,0 1 0-15,1 2 0 0,-1-1-192 0,4 5-48 0,-4-2 0 0,0 2 0 16,0-3 80-16,0 6 16 16,3-1 0-16,-3-2 0 0,6 3 144 0,-3-1 16 0,2 2 16 0,-1-4 0 15,1 0-288-15,4 3-64 0,-4 0-16 0,4-1 0 16,3 7-208-16,-2-2-32 0,3 3-16 0,4 4 0 15,-5 4 32-15,7-1 0 0,-1 6 0 0,1 3 0 0,0 0-32 0,0 0 0 16,-1 4 0-16,-1-4 0 16,1-2-224-16,-1 2 0 0,-1 1 0 0,-1-5 0 15,-1 1 0-15,0-4 0 0,2 0 144 0,-6 4-144 16,3-6 304-16,-3 4-32 0,2-2 0 0,0 2 0 0,-3-2 48 16,2 2 16-16,1-2 0 0,-4 2 0 15,1 0-16-15,0 2-16 0,1-1 0 0,-3 5 0 16,2 4-176-16,-2-1-128 0,2 3 144 0,-1 0-144 15,-1-2 0-15,2 0 128 0,0 8-128 0,0-4 0 16,-4-2 0-16,3-4 176 0,1 3-176 0,0-5 160 0,1 0-32 16,1-1-128-16,3 0 192 0,-6-3-64 0,6-3-128 0,-5 1 0 15,2-2 0-15,-3-1 0 0,-1 5 0 0,2-6 0 16,0 0 0-16,-1 1 0 0,1-1 0 0,0-3 0 16,0 4 0-16,-1-5 0 0,1 5 0 0,1-2 0 15,-1-2 0-15,0-1 0 0,0 5 0 0,-1-4-144 16,1 3 144-16,-4-3-160 0,4 7 160 0,-2-4 0 15,3 4 0-15,-6 2 0 0,5-4 0 0,-4 4-128 16,-2-6 128-16,2 4 0 0,-1 5 0 0,1-3 0 16,-1 0 0-16,-3 1 0 0,3 0 0 0,-2-3 0 15,1 2 0-15,1-6 0 0,-4 1 0 0,1-1 0 16,3-3 0-16,-1-5 176 0,3 3-176 0,-3-7 128 0,2 0-128 0,-1-1 128 16,3 1-128-16,0-5 0 0,1 0 0 0,1 0 0 15,0 4 0-15,0-4-176 0,-1 3 176 0,-3-1-128 16,4 7 128-16,0-3-160 0,-6 3 160 0,4 0-160 15,0 1-16-15,-5 4 0 0,2 2 0 0,-1 3 0 16,-3-1 176-16,2 4 0 0,-4 3 0 0,2 2 0 16,-3 0 0-16,-1-5 0 0,2 4 0 0,-3 0 0 15,2-3 0-15,-1 3 0 0,1-3 0 0,1 3 0 16,-2-5 0-16,4-2 0 0,-1 2 0 0,1-2 0 0,1 2 0 0,3-2 0 16,-1 2 0-16,3 0 0 0,-5 2 0 0,3-2 0 15,-1 1 0-15,-3-3 0 16,2 7 0-16,-2-3 0 0,0 1 0 0,-2-1-128 15,2 0 128-15,-5-1 0 0,2 1-144 0,-3-2 144 0,3 2-160 0,-2-3 160 16,-4 3-208-16,2-2 80 16,-2 3-480-16,2-3-96 0,0 2 0 0,-1-2-16 15,2 1 112-15,-2-1 32 0,-1-1 0 0,4-3 0 0,1-1 448 0,-1-1 128 16,5 1 0-16,-3-2 0 0,3-4-192 0,0 3 16 16,0-1 16-16,3-2 0 15,-3-1-1248-15,2 3-256 0,1 0-64 0,1 2-4544 16,-4-3-928-16</inkml:trace>
  <inkml:trace contextRef="#ctx0" brushRef="#br1" timeOffset="44548.37">27167 17034 4607 0,'-4'2'400'0,"4"1"-400"15,0 3 0-15,-3-6 0 16,3 3 1088-16,0 2 128 0,-4 8 16 0,2 1 16 0,-5 12-416 0,2 3-64 16,0 4-32-16,1 2 0 15,3 0 672-15,-3 2 128 0,4-3 16 0,4 6 16 16,-3-1 368-16,6 1 80 0,0 0 16 0,2 2 0 0,3 0-704 0,0-2-144 16,2-2-32-16,0-2 0 0,4-1-448 0,-3-3-112 15,3 1-16-15,1-2 0 0,-2 0-384 0,3-1-64 16,1-2-128-16,-4 0 176 0,0-4-176 0,1 2 0 0,-1-1 0 0,-3-4 0 15,-2-7 0-15,-1-2-272 0,-4-7 64 0,0 0 16 32,-4-3-352-32,1-6-64 0,-1 1-16 0,2-2 0 15,1-4 112-15,-1-3 32 0,2-4 0 0,2-3 0 0,-2-4 160 0,0 1 48 16,1 1 0-16,-3-4 0 0,4 1 272 0,0 0 0 16,0-1 0-16,3-1 0 0,-3 4 0 0,4-5 0 15,1 5 0-15,4-4 144 0,-1-1-144 0,-3 1 192 16,2 2-192-16,0-6 192 0,-1 4-336 0,-1 0-64 15</inkml:trace>
  <inkml:trace contextRef="#ctx0" brushRef="#br2" timeOffset="56362.28">26625 11118 8287 0,'5'0'736'0,"0"0"-592"0,2 0-144 0,-7 0 0 16,5 0 704-16,-1 0 96 0,4 3 32 0,6-1 0 15,7-2-64-15,2 3 0 0,1-3 0 0,2 4 0 16,-1-3 32-16,-1-1 0 0,2 0 0 0,4 0 0 15,-4 0 160-15,-26 0 48 0,0 0 0 0,0 0 0 16,120-5 0-16,-120 5 0 0,0 0 0 0,110-8 0 16,-110 8-304-16,0 0-48 0,136-18-16 0,-136 18 0 15,99-12-304-15,-99 12-64 0,100-14-16 0,-100 14 0 16,0 0-256-16,118-10 0 0,-118 10 0 0,0 0 0 16,0 0 0-16,121-4 0 0,-95 9 0 0,0-1 0 0,-7 1 432 15,4 4-32-15,1 3 0 0,-1-2 0 0,-1 3 1088 16,1-5 224-16,1 1 32 0,4-4 16 15,-28-5-1760-15,0 0-512 0,101 7-32 0,-101-7 0 0,0 0 544 0,112-10-128 16,-112 10 128-16,0 0 0 0,0 0 0 16,106-19-160-16,-88 19 160 0,-3 0-128 0,-4 0-48 0,-4 5 0 15,1-2 0-15,-2 2 0 16,2 1-528-16,-2-3-96 0</inkml:trace>
  <inkml:trace contextRef="#ctx0" brushRef="#br2" timeOffset="58163.05">24994 13173 11967 0,'0'0'1072'0,"0"-2"-864"0,3 0-208 0,-3-3 0 15,3 5 384-15,-1-3 16 0,3-3 16 0,2-2 0 16,2-1-288-16,2-1-128 0,1 1 0 0,0-3 128 0,2 3 256 0,-2 0 32 16,2 0 16-16,0 4 0 0,0-3 320 0,2 4 64 15,-1-1 16-15,1 0 0 0,3 1 320 0,-1 1 64 16,3 1 0-16,-2-2 16 0,5 3 160 0,-1-3 16 15,3 1 16-15,0 1 0 0,-26 2-240 0,0 0-48 16,0 0-16-16,115-3 0 0,-92 4-368 0,3 3-80 16,-4-1-16-16,5 2 0 0,-5 1-160 0,4-3-48 15,-26-3 0-15,0 0 0 0,0 0-64 0,112 23 0 16,-112-23-16-16,0 0 0 0,96 22-80 0,-96-22-16 16,0 0 0-16,106 20 0 0,-106-20-32 0,0 0-16 15,136 8 0-15,-136-8 0 0,94-7 96 0,-94 7 32 16,92-17 0-16,-92 17 0 0,96-18-144 0,-96 18-16 15,0 0-16-15,127-17 0 0,-127 17-176 0,0 0 0 0,126 0 144 16,-126 0-144-16,0 0 176 0,131 7-48 16,-131-7 0-16,0 0 0 0,123 5 16 0,-123-5 0 0,0 0 0 0,115-8 0 15,-115 8-144-15,0 0 0 0,119-18 144 0,-119 18-144 16,0 0 0-16,120-14 0 0,-120 14 0 0,0 0 0 16,124-12 0-16,-124 12 0 0,0 0 0 0,120-3 0 15,-120 3 0-15,0 0 144 0,101 7-144 0,-101-7 0 16,0 0 192-16,0 0-192 0,113 22 192 0,-113-22-192 0,0 0 160 15,0 0-160-15,110 18 128 0,-110-18-128 0,0 0 0 16,98 8 0-16,-98-8 128 0,0 0-128 16,117-3 0-16,-117 3 0 0,0 0 0 0,132-19 0 0,-132 19 0 15,0 0 0-15,122-23 0 0,-122 23 0 16,0 0 0-16,103-21 0 0,-103 21 0 0,0 0 0 0,96-12 0 0,-96 12 0 16,0 0 0-16,0 0 0 0,120-23 0 0,-120 23 128 15,0 0-128-15,101-10 0 0,-101 10 0 16,0 0 0-16,104-2 128 0,-104 2-128 0,0 0 0 0,95 12 0 15,-95-12 0-15,0 0 0 0,0 0 0 0,109 18 0 16,-109-18 128-16,0 0-128 0,0 0 0 0,110 3 0 16,-110-3 0-16,0 0 0 0,94-7 0 0,-94 7 0 0,0 0 0 15,94-14 0-15,-94 14 0 0,0 0 0 0,94 0 0 0,-94 0 0 16,0 0 0-16,0 0 0 0,102 7 0 0,-76-2 0 16,-4-3 0-16,1 5 0 0,0-5 0 0,1 1 0 15,-1 1 0-15,-1-2 128 0,-3 1-128 0,2-3 0 16,0 4 0-16,2-3 0 0,-6-1 0 0,4 4 0 15,2-4 0-15,-4-4 0 0,-19 4 0 0,0 0 0 16,0 0 0-16,0 0 0 0,101-17 0 0,-83 12 0 16,-1 1 0-16,0-1 0 0,-4 1 0 15,1-1 0-15,0 4 0 0,-4-3 0 0,6 1 0 16,-4-3 0-16,4 1 0 0,1-2 0 0,4 2 0 16,-4-4 0-16,1 4 0 0,-4-2 0 0,-2 2 0 0,-3 0 0 15,-2-1-464 1,-4-1-80-16,1 4-16 0,-3-2 0 15,1 3-2608-15,-2 0-528 0</inkml:trace>
  <inkml:trace contextRef="#ctx0" brushRef="#br2" timeOffset="58594.73">29873 12640 159 0,'0'-5'0'0,"-4"-1"0"0,3-1 0 0,-3 6 0 0,2-3 0 16,-1 4 0-16,-1 0 0 0,-1-2 0 0,-4 1 1056 0,1-1 192 0,-5 4 32 0,5 1 16 0,1 4 1536 0,3 0 304 15,6 0 64-15,5-2 16 0,-2 4-160 0,7 0-48 16,2 1 0-16,4-1 0 0,-1-2-1360 0,6-2-288 15,-2 2-48-15,-21-7-16 16,0 0-464-16,94 14-80 16,-94-14-32-16,0 0 0 0,129 19-64 0,-129-19-16 0,94 18 0 0,-94-18 0 0,89 20-160 0,-89-20-32 15,75 28-16-15,-75-28 0 16,59 33-176-16,-33-17-48 0,-3 2 0 0,-8-3 0 0,-4 1-208 0,-4-4 176 16,-2 5-176-16,-8 6 160 0,-3 0-160 0,-6 1 0 0,-2 4 0 0,-5-2 0 15,-2 5 192-15,-7 4-64 16,0 5 0-16,-3 0 0 0,3 4 224 0,-7 0 32 0,0-1 16 15,1 2 0-15,-1 4-80 0,-5 2-32 0,0-4 0 16,-2-4 0-16,3-4-128 0,1-8-32 0,5-3 0 16,7-9 0-16,5-9-400 0</inkml:trace>
  <inkml:trace contextRef="#ctx0" brushRef="#br2" timeOffset="65183.08">24521 14984 15663 0,'-14'-3'1392'0,"0"-1"-1120"0,11 4-272 0,3 0 0 0,0 2 160 0,-4-2-32 16,-4-2 0-16,-6 1 0 15,0-3-128-15,0 1 0 0,-2-3 0 0,6-2 0 0,-4 2 0 0,3-2-304 16,1 2 48-16,1-1 16 0,-5-1 464 0,6 1 96 0,2 0 0 16,3-2 16-16,-2 0 1328 0,3 1 272 15,0-1 48-15,-3 4 16 0,1-4-256 0,-1 7-48 0,3 1-16 0,1 2 0 16,1 1-176 0,1 5-32-16,3 0-16 0,1 0 0 0,-5-7-864 0,0 0-160 0,0 0-48 0,0 0 0 15,75 52-144-15,-75-52-48 0,0 0 0 0,82 33 0 16,-82-33-192-16,0 0 0 15,98 33 128-15,-98-33-128 0,71 23 0 0,-71-23 0 16,73 26 128-16,-73-26-128 0,75 26 432 0,-75-26 32 16,72 23 16-16,-72-23 0 0,0 0-48 0,104 28-16 15,-104-28 0-15,89 22 0 0,-89-22-224 0,99 21-32 16,-99-21-16-16,108 21 0 0,-108-21-144 0,117 16 0 16,-117-16 0-16,113 9 0 0,-113-9 0 0,101 7 0 15,-101-7 0-15,103-4 0 0,-103 4 0 0,105 0 0 16,-48 0 0-16,1 0 0 0,3-2 0 0,3-1 160 15,1-1-160-15,4-1 160 0,-1 0-160 0,-1-2 160 16,-3-2-160-16,-6 4 160 0,-1-4-160 0,-3 6 0 16,2-2 0-16,1 1 0 0,1 4 0 0,-58 0 0 15,115 0 0-15,-58 0 0 0,1-2 128 0,3-1-128 0,-4-1 128 0,-4 3-128 16,-53 1 128-16,104-7-128 0,-104 7 128 0,108-2-128 16,-108 2 128-16,108-3-128 0,-52 3 0 0,-56 0 128 15,106-9-128-15,-53 5 0 0,-3-3 144 0,3-1-144 16,-1 1 0-16,0 1 0 0,-3 1 0 0,-49 5 128 15,101-8-128-15,-101 8 0 0,92-4 0 0,-92 4 0 0,89 0 0 16,-89 0 0-16,84-2 0 0,-84 2 0 0,75 0 0 0,-75 0 0 16,76 0 0-16,-76 0 0 15,77 6 0-15,-77-6 0 0,77 1 0 0,-77-1 128 0,78 9-128 16,-78-9 0-16,84 9 0 0,-84-9 0 0,83 14 0 16,-83-14 0-16,82 10 0 0,-82-10 128 0,79 2-128 0,-79-2 0 15,78 0 0-15,-78 0 0 0,80-9 0 0,-80 9 0 16,84-14 0-16,-84 14 0 0,85-17 0 15,-85 17 0-15,82-14 0 0,-82 14 0 0,75-14 0 0,-75 14 0 16,61-11 0-16,-61 11 0 0,56-5 0 0,-56 5 0 0,0 0 0 0,73 0 0 16,-73 0 0-16,0 0 0 15,68 5 0-15,-68-5 128 0,0 0-128 0,82 7 0 0,-82-7 0 0,59-3 128 16,-59 3-128-16,68-5 0 16,-68 5 0-16,72-18 0 0,-72 18 0 0,69-17 0 0,-32 6 0 0,-7 1 0 15,1-4 0-15,-5 5 0 0,-26 9 0 0,49-14 0 16,-49 14 0-16,43-12 0 0,-43 12 0 0,0 0 0 15,63-10 0-15,-63 10 144 0,0 0-144 0,70-9 160 16,-70 9-160-16,54-7 160 0,-54 7-160 0,61-5 160 16,-61 5-160-16,57-2 0 0,-57 2 0 0,0 0 0 15,75-2 0-15,-75 2 0 0,0 0 0 0,77 0 0 16,-77 0 0-16,0 0 0 0,78 0 0 0,-78 0 0 16,0 0 0-16,67 7 0 0,-67-7 0 0,0 0 0 0,0 0 0 0,0 0 0 15,71 26 0-15,-71-26 0 0,0 0 0 0,0 0 0 16,0 0 0-16,65 46 0 0,-65-46 0 0,0 0 0 15,0 0 0-15,66 35 0 0,-66-35 0 0,0 0 0 16,0 0 0-16,71 22 0 0,-71-22 0 0,0 0 0 16,0 0 0-16,70 14 0 15,-70-14 0-15,0 0 0 0,0 0 0 0,66 4 0 0,-66-4 0 16,0 0 0-16,54-6 0 0,-54 6 0 0,0 0 0 0,52-12 0 16,-52 12 0-16,0 0 0 0,49-10 0 0,-35 3 0 15,2 2 0-15,-2-1 0 0,0 3 0 0,-4-2 0 16,-1-2 0-16,-2 1 0 15,-4 1 0-15,3 0-224 0,-6-2 48 0,1-2-19040 0</inkml:trace>
  <inkml:trace contextRef="#ctx0" brushRef="#br2" timeOffset="65666.59">31671 14618 11967 0,'-21'-12'528'0,"7"4"112"0,6 2-512 0,1 3-128 0,5-2 0 0,2 3 0 15,2-2-256-15,-2-3-64 0,0-7-32 0,1 1 0 16,1-1 352-16,2 0 0 0,-4-2 0 0,1 7 0 15,-1 1 0-15,-1-1 0 0,1 4 0 0,-4 1 0 16,2 4 0-16,1 0 0 0,-1 0-128 0,-2 4 128 16,3 1 3824-16,1 4 816 0,0-9 160 0,0 0 48 15,0 0-1840-15,0 0-352 0,22 57-80 0,-22-57-16 16,0 0-1472-16,0 0-288 0,66 65-64 0,-66-65 32 16,0 0-608-16,68 59-160 0,-68-59 0 0,0 0 0 15,82 66 0-15,-82-66 0 0,0 0-192 0,89 73 64 16,-89-73-96-16,0 0-16 0,94 71 0 0,-94-71 0 15,70 49 112-15,-70-49 128 0,73 53-208 0,-73-53 208 0,68 48-144 16,-68-48 144-16,61 46-128 0,-61-46 128 0,0 0-272 0,51 50 16 16,-51-50 16-16,0 0 0 0,0 0 32 0,1 59 0 15,-13-41 0-15,-5-1 32 0,-6 6 416 0,-6 3 80 16,-3 0 0-16,1 2 16 0,-6 0 288 0,-6 5 48 16,-6 7 16-16,-3 3 0 0,-9 6-288 0,-2-2-48 15,2-1-16-15,3-8 32 0,6-3-240 0,7-7-128 16,6-8 128-16,12-9-12448 15,9-4-2480-15</inkml:trace>
  <inkml:trace contextRef="#ctx0" brushRef="#br2" timeOffset="70741.53">23035 17043 19343 0,'-18'-9'1728'0,"8"2"-1392"0,3 0-336 0,5 0 0 0,2 6 800 0,2-3 96 15,1 1 0-15,4-6 16 0,7-5-448 0,0 0-80 0,9-7-32 16,1 4 0-16,4-2-352 0,-2 1 0 16,2 2 0-16,-2 1-192 15,4 3-240-15,-11-1-48 0,2 5-16 0,-3-1 0 0,-1 7 496 0,0-1 0 0,-3 6-128 0,-14-3 128 16,0 0 656-16,0 0 176 0,0 0 48 0,0 0 0 15,93 49 208-15,-93-49 32 0,0 0 16 0,0 0 0 16,89 52-544-16,-89-52-96 0,0 0-32 0,97 35 0 16,-97-35-336-16,82 14-128 15,-82-14 0-15,89 10 0 0,-89-10 256 0,101 4-64 16,-101-4 0-16,106 10 0 0,-106-10-16 0,101 13-16 0,-101-13 0 0,91 17 0 0,-91-17 0 16,82 21 0-1,-82-21 0-15,78 19 0 0,-78-19 96 0,82 18 0 0,-82-18 16 0,93 13 0 16,-93-13 176-16,104 16 16 15,-104-16 16-15,115 9 0 0,-115-9-96 0,115 2 0 0,-115-2-16 0,106-6 0 16,-106 6-208-16,114-12-32 0,-114 12-128 0,116-9 192 16,-116 9-192-16,122-7 0 15,-61 1 0-15,2 0 0 0,-63 6 0 0,115-12 0 16,-115 12 0-16,103-9 0 0,-103 9 0 0,96-8 0 0,-96 8 0 0,85 0 0 0,-85 0 0 0,91 8 0 16,-91-8 144-16,92 9-144 0,-92-9 320 0,100 14 0 0,-100-14-16 15,95 10 0-15,-95-10-16 0,98 2 0 0,-98-2 0 0,101-3 0 16,-101 3-160-16,106-11-128 15,-48 3 192-15,-58 8-192 0,115-18 0 0,-59 9 0 16,-56 9 0-16,106-17 0 16,-106 17 0-16,92-9 0 0,-92 9 0 0,75-3 0 0,-75 3 0 0,0 0 0 0,103 3 0 0,-103-3 0 31,0 0 208-31,106 14-64 0,-106-14-16 0,82 9 0 0,-82-9 64 0,98 9 16 0,-98-9 0 0,110 3 0 16,-110-3-208-1,106-3 144-15,-106 3-144 0,110-9 128 0,-110 9-128 0,109-14 0 16,-109 14 0-16,101-17 0 0,-101 17 0 15,100-9 0-15,-100 9 0 0,96-4 0 0,-96 4 0 0,85 0 0 0,-85 0 0 0,82 4 0 0,-82-4 128 0,80 9-128 32,-80-9 128-32,92 3-128 0,-92-3 160 0,95 2-160 15,-95-2 192-15,118-5-192 0,-118 5 128 0,127-13-128 16,-127 13 0-16,127-10 0 0,-127 10 0 0,119-12 0 16,-119 12 0-16,111-14 0 0,-111 14 0 0,102-11 0 15,-102 11 0-15,97-7 0 0,-97 7 0 0,94-3 0 16,-94 3 0-16,91-5 0 0,-91 5 0 0,84 0 0 15,-84 0 128-15,80-2-128 0,-80 2 128 0,76-2-128 16,-76 2 144-16,86-5-144 0,-86 5 0 0,89-9 128 16,-89 9-128-16,83-1 0 0,-83 1 0 0,80-4 0 0,-80 4 0 0,75 0 0 15,-75 0 0-15,0 0 0 16,101 9 0-16,-101-9 0 0,0 0 0 0,98 9 0 16,-98-9 0-16,70-4 0 0,-70 4 0 0,73-9 0 0,-73 9 0 0,73-14 0 15,-73 14 0-15,68-12 0 0,-68 12 0 0,73-9 0 16,-73 9 0-16,75-8 0 0,-75 8 0 0,75-5 0 15,-75 5 0-15,75 0 0 0,-75 0 0 0,0 0 0 16,112 13 0-16,-112-13 0 0,0 0 0 0,113 16 0 16,-113-16 0-16,76 11 0 0,-76-11 0 0,79 7 0 0,-79-7 0 0,85 1 0 15,-85-1 0-15,91 0 0 0,-91 0 0 0,89 0 0 16,-89 0 0-16,83-8 0 0,-83 8 0 0,79-9 128 16,-79 9-128-16,75-11 0 0,-75 11 0 0,71-12 128 15,-71 12-128-15,70-10 0 0,-70 10 0 16,71-9 0-16,-71 9 0 0,63-7 0 0,-63 7 0 15,0 0 0-15,87 0 0 0,-87 0 0 0,0 0 0 0,79 16 0 16,-79-16 128-16,0 0-128 0,0 0 0 0,97 28 176 16,-97-28-176-16,0 0 160 0,80 28-160 0,-80-28 0 15,0 0 0-15,84 20 0 0,-84-20 0 0,0 0 0 16,89 13 0-16,-89-13 0 0,0 0 0 0,80 0 0 0,-80 0 128 0,0 0-128 16,61-9 0-16,-61 9 0 0,0 0 0 15,0 0 0-15,0 0 0 0,63-12 0 0,-55 12 0 16,-1 0 128-16,-1 0-128 0,-1 0 0 15,2 3 144-15,-2-1-144 0,-1 0 0 0,-4-2 144 16,0 0-144-16,0 0 0 0,0 0 128 0,0 0-128 0,0 0 0 0,0 0 0 16,0 0 0-16,0 0 0 0,0 0 0 0,0 0 0 15,0 0 0-15,73 14-192 16,-71-20 48-16,-4-2-12688 16,0 1-2528-16</inkml:trace>
  <inkml:trace contextRef="#ctx0" brushRef="#br2" timeOffset="97605.39">28761 11844 19343 0,'-5'7'1728'0,"0"0"-1392"0,1-2-336 0,4-1 0 16,-3-1 1600-16,-3 4 240 0,-2 5 48 0,-6 7 16 15,-2 6-256-15,-1 1-48 0,3-4-16 0,3-2 0 16,2-5-736-16,2-4-144 0,6-3-16 0,1-2-16 0,0-3-64 15,1 1-16-15,6-3 0 0,-1-1 0 0,-1 0-16 0,2 0 0 16,-2 0 0-16,0 0 0 0,4 2-48 0,0 0-16 16,-1 1 0-16,1-3 0 0,0 2-256 0,3-4-48 15,-3-1-16-15,1-1 0 16,2-1-192-16,1-4 0 0,2-1 0 0,1-2 0 0,-2 0 0 0,3-2 0 16,1 0 0-16,-1-4 0 0,-1 1 0 0,1-2 0 15,1-2 0-15,3 3 0 0,-7 1 0 0,3 0 0 16,0 4 0-16,1-1 0 0,-6 6 0 0,2 3 0 0,-2 1 0 0,2 4 0 15,-5 4 0-15,1 1 0 16,3 3 0-16,-5 1 0 0,3 5 256 0,-3 2-64 0,5 3 0 16,-5-2 0-16,1 1-32 0,-4 6-16 15,4 4 0-15,-2 2 0 0,0 3-16 0,2 2-128 0,-2-1 192 0,1 5-64 16,1-6 0-16,0 7-128 0,5-2 192 0,-2 6-64 16,2-2-128-16,3 1 160 0,-3-1-160 0,4 0 160 15,-1 1-160-15,0 1 128 0,1-4-128 0,-4 0 128 16,3-5-128-16,-3-4 0 0,4 0 0 0,-4-6 0 15,3-3 0-15,-1-8 0 0,-1 4 0 0,1-9 0 16,-2-1 0-16,-5-4 0 0,3-3 0 0,-2-1 0 16,-1 0-464-16,0-1-80 0,-4-3-16 0,0 1-12016 15,2-2-2400-15</inkml:trace>
  <inkml:trace contextRef="#ctx0" brushRef="#br2" timeOffset="97969.95">28911 12758 26719 0,'-14'16'1184'0,"5"-11"240"0,0 0-1136 0,4 1-288 0,2-3 0 0,3-3 0 0,-5 4 1216 0,1-3 176 15,-6 6 32-15,1-1 16 0,-2-1-656 0,6-5-128 16,0 3-16-16,5-6-16 0,2-6 192 0,1-1 32 16,6-6 16-16,3-3 0 0,2-6-208 0,0-2-32 0,7-5-16 0,-4-3 0 0,3-1-16 0,4-8 0 15,4-8 0-15,3-2 0 0,2-4-208 0,4-2-64 16,1-1 0-16,4-6 0 15,2 1-160-15,1-2-32 0,4-5-128 0,3 2 192 16,4-1-192-16,-6 6 0 0,3 2 0 0,-6 6 0 16,-7 1-144-16,-5 8-32 0</inkml:trace>
  <inkml:trace contextRef="#ctx0" brushRef="#br2" timeOffset="100165.69">26943 11403 4607 0,'4'0'400'0,"-4"-3"-400"0,2 3 0 0,-2 0 0 15,0 0 816-15,3-4 80 0,1 4 0 0,-4-2 16 0,0-1-400 0,0 3-64 16,-4 3-32-16,-1-1 0 0,-4 7-288 0,1 0-128 16,-5 5 0-16,3-4 128 0,1 0 352 0,-5 4 64 0,4-1 16 0,3-3 0 15,-2 2 400-15,2-3 96 0,2 0 16 0,0-1 0 16,-1 1-352-16,3 0-64 15,-6 3-16-15,2-2 0 0,0 4-464 0,0-1-176 0,-1 1 0 0,-3 1 144 16,2 3-304-16,-4-1-64 0,0 2-16 0,-4 2 0 16,3-2-128-16,-2 4-16 0,1 1-16 0,-1-1 0 15,2 0 400-15,0-1 0 0,0 1 0 0,2-2-128 16,0 0 128-16,1-2 256 16,3 2-64-16,-5-2-16 0,3-2-48 0,-1 1-128 0,3-1 192 0,-3-3-64 15,4 3-128-15,-3 1 0 0,1 5 0 16,-1-6 128-16,-1 6-128 0,2-3 0 0,-1 3 0 0,1 0 0 15,1-4 0-15,-1 0 128 0,4 2-128 16,-4-2 128-16,2-1 240 0,0-1 32 0,0 6 16 0,2-2 0 0,-4-2-192 0,2 2-32 16,0-1-16-16,-2-4 0 15,2 0-176-15,-1-2 0 0,1 0 0 0,-2 1 0 16,2-1 0-16,2 0 0 0,-4-2 0 0,0 2 0 0,1 0 0 0,-1 0-192 16,0-2 32-16,1 2 16 0,-1 4 144 0,-2-1 0 15,3 1 0-15,-5 3 0 0,5-4 0 0,-6 2 0 16,0 2 0-16,2 2 0 15,-6-1-544-15,1 1-32 0,-4 3 0 16,2 0 0 0,-4 6-544-16,2-6-112 0,-1 0-32 0,1 0 0 0,1 2 272 0,5-4 48 15,-1 2 16-15,4-1 0 0,-2-1 672 0,0-1 128 0,2-1 128 0,3 1-192 0,0 0 192 0,-3-4 0 0,3 0 0 0,1-2 0 16,1 1-272-16,-2-4-80 0,2 3-16 0,-2-3 0 31,1 3-720-31,-1-1-160 0,-1 0-32 0,-3 1 0 16,1 1 1136-16,2-1 144 0,-6 6 176 0,0 3-48 0,-1 0 32 0,-6 4 0 15,2-3 0-15,-1 3 32 16,-1 1-192-16,2-1 0 0,-2 3 0 0,1 0 0 16,1 0 0-16,-5 2 0 0,3-4-160 0,-3 3 160 15,0-3 0-15,-2-3 0 0,2 3-144 0,-4-5 144 0,4 6 0 0,-2-6 0 16,2 7 0-16,0-5 0 0,-4 1-128 0,4 4 128 16,2 2 0-16,-2 0 0 0,3 0 0 15,-3-4 0-15,0 8-144 0,0-3 144 0,-1 4 368 0,-1 0 112 16,2-1 32-16,2-5 32 0,1 0-208 0,4-5-32 15,-5 2-16-15,1-4 32 0,4 2-320 0,-4-1-288 16,2-2 48-16,-5-3 48 0,4 3 192 0,-5 0 0 16,-2 5 0-16,1 1-128 0,2 1 128 0,-6 3 0 15,3 5-144-15,-3-1 144 0,5 1 0 0,-3-2-128 0,2-1 128 16,2 2 0-16,-4 0 384 0,2 4 176 16,-1-1 32-16,-1 3 48 0,-1 4-416 0,-1-3-96 0,1 0 0 0,1 0-128 31,3 2-416-31,-5 0-192 0,-1-1-32 0,0 1 16 0,-2 0 448 0,-3 3 176 0,3 0-128 0,2-5 128 15,-2 1-128-15,4-3 128 0,-3 2-128 0,7-2 128 16,-1-1 0-16,2-1-160 0,-1 2 160 0,1 6-128 16,4-2 128-16,-4 1 0 0,-1-1 0 0,5 2 128 15,-1-1 0-15,-1 6-128 0,1-2 192 0,0 0-32 16,-1-2-160-16,0-3 0 0,-1 3 0 0,1 0 0 0,-1 1 0 0,-1 1 0 16,0 0 0-16,2-2 0 0,-2 0-256 0,3-3 0 15,-1 0-16-15,4-1 16 0,-2 1 256 0,4-5 0 16,-4 1-128-16,2-1 128 0,1 4 0 0,-3-1 0 15,4 2 0-15,-3 0 0 0,7-2 0 0,0 3 0 16,-1 3-128-16,1 8 128 16,3-2 0-16,-1 0 0 0,3 0 0 0,1-1-128 0,4-3 128 0,4-4 144 15,0-7-16-15,4-10 0 0,4-2 224 0,1-10 32 16,0-4 16-16,3-10 16 0,4-4 0 0,1-8 0 16,8-4 0-16,-3-10 32 0,4-10-448 0,6-3-144 15,-1-12 0-15,4-10 144 0,0 5-176 0,1-15 176 0,11-7-128 0,-15-6 128 16</inkml:trace>
  <inkml:trace contextRef="#ctx0" brushRef="#br2" timeOffset="100449.43">26043 13499 9519 0,'12'-6'0'0,"2"-1"0"0,-6 6 0 0,-6-3 0 15,5 4 0-15,2-5 0 0,10-7 0 0,11-2 0 16,-30 14 0-16,0 0 0 0,109-63 0 0,-77 44 0 15,-1 3 0-15,-5 4 0 0,-3 2 0 0,3 3 0 16,-7 1 0-16,2 3-128 0,-3 6 128 0</inkml:trace>
  <inkml:trace contextRef="#ctx0" brushRef="#br2" timeOffset="100924.6">26213 12962 1839 0,'-12'11'160'0,"3"-1"-160"15,1-5 0-15,-1 2 0 0,4-2 192 0,-13 4 0 16,-8 14 0-16,-17 8 0 0,-15 13-64 0,2-4-128 0</inkml:trace>
  <inkml:trace contextRef="#ctx0" brushRef="#br2" timeOffset="101747.9">25285 13692 2751 0,'-53'45'128'0,"25"-19"16"0,-1 4-144 0,4-7 0 16,10-10 0-16,1 1 0 0,-4 7 416 0,-13 16 48 15,-23 19 16-15,-7 15 0 0,-9 9-608 0,9-5-128 16,4-2-32-16,3-5 0 0,0-2 288 0,3-5 0 15,6 2 0-15,-4-2 0 0,4-4 0 0,6 1 0 16,-1-6 0-16,0 9 0 0,-3 2 0 0,-1 6 0 0,4 3 0 0,-4-1 0 16,4 4 0-16,0 0 0 0,0 0 0 0,-3-2 0 15,3-1 464-15,0 4 128 0,5 3 32 0,5-1 16 16,2 2-112-16,2 0-16 0,3 4-16 0,1-1 0 16,1 6-144-16,7-2-32 0,-2 2 0 0,6 3 0 15,-4 9-192-15,3 0-128 0,1 2 160 0,1-2-160 16,0-1 0-16,-1-3 0 0,3-5 0 0,2-1 0 15,-4-4 0-15,4-7 144 0,5-5-16 0,0-5 0 16,7-4 176-16,0-9 16 0,3-4 16 0,6-10 0 0,-6-6 288 16,8-6 48-16,3 2 16 0,1-8 0 0,5 1-320 0,-1-5-64 15,5-7-16-15,0-2 0 0,4-7-288 16,0 4-176-16,5-4 32 0,4 4 0 16,1-1-768-16,0 4-160 0,2-1-16 0,-3 1-16 15,0 2 272-15,-1-2 64 16,6 2 16-16,1 4 0 0,3-4 624 0,8 1 128 0,10 1 0 0,4-4 0 0,3 0 688 0,-1-1 128 15,-4 3 16-15,-1-2 16 0,-4 0-80 0,1-2-32 16,6 3 0-16,4 1 0 0,1-2-384 0,0-3-80 16,2 1-16-16,-7 2 0 0,0-3 64 0,-75-9 0 15,141 14 0-15,-141-14 0 0,152 3 32 0,-152-3 16 16,170-5 0-16,-170 5 0 0,161-3-240 0,-161 3-128 16,141 0 160-16,-141 0-160 0,139-4 304 0,-139 4-48 0,143-9 0 0,-143 9 0 15,147-8 144-15,-147 8 32 0,132-6 0 0,-132 6 0 16,113-3 64-16,-113 3 16 0,119-14 0 0,-119 14 0 15,127-17-288-15,-127 17-48 0,132-14-16 0,-132 14 0 16,124-4-464 0,-124 4-80-16,108 0-32 0,-61 4 0 0,-7 1-960 15,0 2-192-15,4 2-32 0,-6-1-16 0,1 1 480 0,-3-4 112 16,1-1 0-16,-1-3 16 0,-1-2 720 0,0-1 144 0,0-5 144 0,-4 0-208 0,1-3 208 0,-3-3 128 16,-1-4 0-16,-3 0-128 0,-1-3 352 0,0-4-32 15,4-4-16-15,-2-3 0 0,-26 31-304 0,0 0 0 16,89-84 0-16,-59 63 0 31,-4 9-704-31,2 5-32 0,3 5-16 0,-1 6 0 0,1 5-160 0,4 5-48 16,-4 6 0-16,4 3 0 0,-5 3 304 0,1-3 48 15,-6-6 16-15,-1 1 0 0,-6-10 592 0,-3 5 0 0,1-8 0 0,-6 0 0 0,1-5 0 0,-4 0 0 16,0-5 0-16,-5-4 0 0,1 0 0 0,-3-5 0 16,0-3 0-16,-3-6 0 15,1-6 0-15,-2-6 0 0,-1-5 0 0,-4-9 0 0,1-8 0 0,-5-10 0 0,-1 1 0 16,-3-3 0-16,-2-3 0 0,-2-3 0 0,-2-3 0 15,-6-13 0-15,1-8 0 0,-2 2 0 0,-1-5 0 16,-1 5 0-16,-6-4 0 0,3 0 0 0,0-5 0 0,2-2 0 16,-5-9 0-16,3 6 0 0,0 4 0 0,2-1 0 15,2-3 0-15,1-4 0 0,2 0 0 0,2 2 0 16,-3 10 0-16,-8-7 0 0</inkml:trace>
  <inkml:trace contextRef="#ctx0" brushRef="#br2" timeOffset="102060.21">26858 13274 911 0,'-57'0'0'0,"15"0"0"15,5-4 0-15,8 4 0 16,11-5 1264-16,8 3 160 0,-8-5 48 0,-13 2 0 0,-16-9-192 0,-12-1-16 15,-2-3-16-15,3 4 0 0,11 6-1248 0,10 4-240 16,6 8-48-16,5 4-16 0,5 4 304 0,2 2 144 16,1 0-16-16,3-2 0 0,4-1-128 0,-1-2 0 15,5-2 0-15,4-2 0 0,-1-2 0 0,2-1 0 16,2-2-128-16,2 4 128 0,2-4 0 0,-1 0 0 0,2 0 0 0,1 0-128 16,-3 5 128-16,2-2 0 0,-1 2 0 0,3 1 0 31,0-3-144-31,-2 4 144 0,4-5 0 0,3 3 0 0,-3-1 0 0,-13-4-144 0</inkml:trace>
  <inkml:trace contextRef="#ctx0" brushRef="#br2" timeOffset="106680.37">27451 10360 7359 0,'-20'7'656'0,"5"-2"-528"0,4-1-128 0,4-4 0 15,0 1 1088-15,-5 6 176 16,-14 2 32-16,-14 7 16 0,-9 5-464 0,-7 5-80 15,2 5-32-15,6 4 0 0,-1 1-736 0,2 5-240 16,10 0 0-16,-1 3 0 0,5-2 48 0,5 1 16 0,9 4 0 0,-1 0 0 16,8 4 928-16,0-1 176 0,7 3 32 0,1 4 16 15,10 0 368-15,2 8 80 0,8-2 16 0,-2 3 0 16,9 0-768-16,-1 0-160 0,3 4-16 0,1-2-16 16,0 5-480-16,5-7 0 0,1-3 0 0,-1-14 0 31,0-6-640-31,8 1-80 0,9-8-16 0,-48-36 0 0,121 56 384 0,-121-56 80 0,144 26 16 0,-144-26 0 15,138-3 432-15,-138 3 80 0,127-39 32 0,-127 39 0 0,110-57-32 0,-59 17 0 16,-1 0 0-16,-1-9 0 0,-4 2-256 0,-1-7 0 16,-4-7 0-16,-5-5 0 0,-4 0 224 0,-5-6-64 15,-7 3-16-15,-1 2 0 16,-6 1 112-16,-3-2 0 0,-1-1 16 0,-6-1 0 16,-2 4-16-16,-2-2 0 0,-3-2 0 0,-4 4 0 0,-3 8-32 15,-5 6-16-15,-6 7 0 0,-8 10 0 16,-4 9-528-16,-10 7-128 0,-2 8 0 0,-2 10-16 15,-5 4-1152-15,-4 8-240 0,-3 6-32 0,-3 6-6624 16</inkml:trace>
  <inkml:trace contextRef="#ctx0" brushRef="#br2" timeOffset="107220.93">26086 12539 11967 0,'-35'26'1072'0,"18"-14"-864"0,-4 6-208 0,7-1 0 16,5-5 576-16,4-1 80 0,-4 6 16 15,-8 13 0-15,-6 15 1248 0,-3 18 256 16,-4 3 64-16,8 0 0 16,4-5-2944-16,4 0-576 0,1-2-112 0,4-1-16 15,2 3 640-15,5 3 128 0,-1 4 16 0,6 7 16 0,2 3 608 0,8 1 0 0,0 2 192 0,8 1-64 16,7-2 384-16,7-5 64 0,5-3 0 0,9-11 16 15,8-6-432-15,6-6-160 16,2-7 0-16,1-7 144 0,-66-35-384 0,138 40-80 0,-138-40 0 0,149 0-16 16,-149 0-432-16,163-44-64 0,-163 44-32 15,146-76 0-15,-90 27 1168 0,-11-3 224 0,-14-1 48 0,-5-4 16 0,-8 0 528 0,-6-6 96 32,-7-2 32-32,-8-1 0 0,-8-2 64 0,-4-5 16 15,-4-2 0-15,-8-5 0 0,1 0-128 0,-5-9-32 0,-4-1 0 16,-3-8 0-16,-4-3-832 0,-9 7-160 0,1 7-48 0,1 10 0 0,0 11-400 0,0 7-96 15,6 10-16 1,-4 9 0 0,5 17-704-16,4 9-128 0,-1 11-48 0,6 8 0 15,11-1 48-15,1 4 16 0,3 6 0 0,9-2-8144 0</inkml:trace>
  <inkml:trace contextRef="#ctx0" brushRef="#br2" timeOffset="107777.5">29183 12009 16575 0,'-35'4'736'0,"9"-4"160"0,5 0-720 0,7-4-176 15,5 3 0-15,4-3 0 0,1-1 704 0,-10-4 96 16,-6-3 32-16,-8-7 0 0,-5-4-832 0,-1-1 0 0,-4 5 0 0,-2 3 0 31,-4 7-480-31,-1 9-48 0,-4 4-16 0,-1 13 0 0,-1 13 544 0,4 3 304 0,5 9-48 0,-1 6 0 16,3 12 880-16,0 4 160 0,10-1 48 0,7-1 0 15,6-1-208-15,3 4-48 0,5-1 0 0,6 4 0 16,3 5-768-16,3 6-176 0,6 10-16 0,2 3-128 16,2 7 0-16,8 4 0 0,0 3 0 0,5-8 0 15,6-6-192-15,4 6-32 0,8-1-16 0,10-10 0 32,5-5-544-32,6-16-112 0,8-12-32 0,-3-14 0 15,1-12 464-15,-71-28 80 0,138 21 32 0,-138-21 0 0,127-17 480 0,-127 17 80 16,124-66 32-16,-70 8 0 0,-2-10 720 0,-8-9 160 0,-1-6 32 0,-12-6 0 0,1 0-16 0,-11 4 0 15,-2-6 0-15,-2-1 0 16,-4 0-480-16,-7-6-80 0,1 1-32 0,-7-1 0 0,-5 1-64 0,-2-10-16 16,-1-1 0-16,-6 0 0 0,0 7-224 0,-9 12-48 15,-3 8-16-15,-12 14 0 0,-6 15-176 0,-1 7 0 16,-8 10 0-16,-1 9 0 16,-3 8-368-16,-6 8-96 15,2 7-32-15,0 3 0 0,5 3 160 0,9-3 16 16,4-3 16-16,8-6-14272 0</inkml:trace>
  <inkml:trace contextRef="#ctx0" brushRef="#br0" timeOffset="142647.22">4905 6749 3679 0,'0'0'320'0,"0"-1"-320"0,2-3 0 0,-1 4 0 0,1-2 912 0,2-1 112 16,-1-2 32-16,2-4 0 0,4-3 224 0,0-2 32 0,-4 2 16 0,0-2 0 15,1 1-464-15,-3 5-96 0,1 3 0 0,-4 1-16 16,0 2 128-16,-6 2 16 16,3 0 16-16,-6 4 0 15,4 3 336-15,-4 0 64 0,0 1 16 0,-3 1 0 0,4 0-304 0,-3-2-48 0,1 2-16 0,-1-6 0 16,2 6-368-16,-3-4-80 0,4 2 0 15,-1-2-16 1,2-1-304-16,-2 1-48 0,0-2-16 0,1 3 0 0,-1-1-128 0,-5 2 0 16,2 0 0-16,-2 1 0 0,2 1 160 0,-2 0 0 0,-4 3 0 0,1 0 0 15,3-1 48-15,2 1 16 16,-2-2 0-16,5-1 0 0,0 3-48 16,4-3-16-16,2 1 0 0,4-3 0 0,6-1 144 0,2-3 16 0,5 1 16 0,0-4 0 15,7-2-48-15,0-3-16 16,3 3 0-16,2-5 0 0,-26 7-272 0,0 0 0 15,0 0 0-15,115-26 0 0,-88 17 0 0,-1 4 0 16,0 3 0-16,-5 0 0 0,1 2 384 0,1 2 32 16,0 0 0-16,-1-2 0 0,1 5 160 0,1-5 48 15,-1 4 0-15,3-4 0 0,0 0-256 0,-26 0-48 16,0 0-16-16,98-9 0 0,-98 9-128 0,0 0-32 16,115-19 0-16,-115 19 0 0,0 0-144 0,132-33 0 0,-132 33 0 15,0 0 0-15,119-23 0 0,-119 23 0 0,0 0 0 0,101-12 0 16,-101 12 160-16,0 0 48 0,0 0 16 0,115-2 0 15,-115 2 64-15,0 0 16 0,0 0 0 0,125-5 0 16,-125 5-128-16,0 0-32 0,117-21 0 0,-117 21 0 16,0 0-144-16,127-21 0 0,-127 21 0 0,0 0 128 15,108-16-128-15,-108 16 0 0,0 0 0 0,0 0 0 16,110-17 0-16,-87 10-144 0,-1-2 144 0,-1 4-208 16,6-4-1152-1,-7 1-240-15,5-1-32 0,-1 0-16 16,1-1-672-16,1-1-144 0,0-3-32 0,0 0-10288 0</inkml:trace>
  <inkml:trace contextRef="#ctx0" brushRef="#br0" timeOffset="143736.63">7439 6444 15663 0,'-2'0'1392'0,"-2"0"-1120"0,4 0-272 0,0 0 0 16,0 0 704-16,0-1 64 0,0-3 32 0,-3 1 0 15,1-2-464-15,2-1-80 16,0-2-32-16,0-1 0 0,0-3-32 0,0 1 0 16,5-1 0-16,-5 0 0 0,4-2 368 0,-4 4 64 0,0-6 16 0,-4 5 0 15,4-3 128-15,-5 2 48 0,-3 0 0 0,-1 3 0 16,-3 1-432-16,-1 2-96 0,-2 6-16 0,-3 0 0 0,1 4-272 0,-1 3 0 16,-2 3 0-16,0 4 0 0,-2 4 128 0,1 1-128 15,0 2 144-15,3 1-144 0,1 1 176 16,3 0-176-1,4-2 192-15,1-1-192 0,0 0 128 0,4 1-128 0,3-2 0 0,1-2 0 0,2 1 176 16,1-3-32-16,3 1 0 0,-1 0 0 0,3-3 64 0,1 0 16 16,1-3 0-16,3 2 0 15,-1-1-16-15,4-4 0 0,-1-2 0 0,-1 0 0 16,2-1-64-16,1-4-16 0,1 0 0 0,3-4 0 0,0-1-128 0,-2-4 0 0,5-1 144 16,-4-6-144-1,5 4 0-15,-5-4 0 0,2-1 0 0,-2-1 0 0,1-2 0 0,-1 2 0 0,-2-1 0 0,-3-2 0 31,4 7 0-31,-5-7 0 0,3 4 0 0,-2-1 0 0,-3 3 0 0,-1-1 0 0,0 2 0 0,-1 5 0 16,-5 4 0-16,1 2 0 16,-5 3 0-16,0 7 128 0,-5 0-128 0,1 1 144 15,-6 10-144-15,-3 3 160 0,5 1 96 0,-10 1 32 16,4 8 0-16,-1-5 0 0,-3 6 48 0,1-3 16 0,1 3 0 0,-5 3 0 16,4 1-176-16,-1-1-48 0,1 3 0 0,0-3 0 15,1 0-128-15,4-2 128 0,-2 0-128 0,2-2 128 16,3 3-128-16,4-5 0 0,-1 3 0 15,5-1 0-15,1-5 0 0,7-2 0 0,1-4 0 0,3-7 0 0,4-4 0 0,8-5 0 16,3-1-128-16,0-6 128 0,-26 3 0 0,0 0 0 31,107-35 0-31,-107 35 0 0,75-44 0 0,-42 20 0 0,2-9 0 0,-6 1 0 0,-6-2 0 0,-2 2 0 16,-4 4 0-16,-6-1 128 16,-3-1 64-16,-4-1 0 0,-4-1 0 0,-9 1 0 0,0 3 256 0,-5-1 64 31,-3 1 16-31,0-2 0 0,-4 4-208 0,2 0-64 0,1 5 0 0,1-2 0 0,1 8-256 0,6-1 0 15,4 7 0-15,-2 1 0 16,4 2-496-16,1 3-144 0,3 3-48 0,0 0 0 16,3-2-960-16,1 2-192 0,1 2-32 0,4-2-16 15,-1-2-480-15,3 2-112 0,1-3-16 0,2 3-4080 0,3-4-816 16</inkml:trace>
  <inkml:trace contextRef="#ctx0" brushRef="#br0" timeOffset="144937.54">7958 6420 3679 0,'5'0'320'15,"-1"0"-320"-15,-1 0 0 0,-3 0 0 0,2 0 1712 0,1-2 272 0,3 2 48 0,-1 0 16 16,2 2-96-16,2 0-16 0,-4 3 0 0,0-1 0 16,-1 4-496-16,-4 1-96 0,1 3-32 0,-1-1 0 15,4 4-32-15,-1-4 0 16,-1 6 0-16,5-3 0 16,-4 2-368-16,3-1-80 0,-1 1 0 0,4-2-16 0,-1 3-304 0,-2-3-48 0,2 7-16 0,-3-2 0 0,2-1-256 0,2 3-64 15,-5-4-128-15,1 1 192 0,4-1-192 0,-4-1 0 31,4-4 0-31,-4 2 0 0,3-5 0 0,1-1 0 0,3-3 0 0,-3-3 0 16,2 0-304-16,-3-6 0 0,1-1 0 0,0 0 0 31,-1-4-224-31,-1 1-48 0,2-3-16 0,0-5 0 0,-2 3 288 16,0-5 64-16,1 4 16 0,-2-1 0 0,-1-1 224 0,-2-2-144 16,1 3 144-16,-2-3-128 0,1 4 128 0,-1 0 0 0,0 2 0 15,3-2 0-15,-3 6 0 0,1 2 0 16,2 1 0-16,2 2 128 0,-3-1 64 0,1 4 0 0,0 0 16 15,-1 4 0-15,1-3-80 0,-2 3-128 0,-1-1 176 0,2 3-176 16,-1-3 416-16,2 2-32 0,-3 1 0 0,2-3 0 16,1 2-128-16,2 2-48 0,-2 0 0 0,0 2 0 15,2 0-208-15,-5-1 0 0,5 1 0 0,-5 0 0 16,5 3 0-16,-2-3 128 0,-2-1-128 0,4-2 0 16,2 1 240-16,1-6 0 0,1-1 0 0,1 0 0 15,2-1-80-15,-4-6-16 0,6 1 0 0,-4-2 0 16,2-1-144-16,0-3 0 0,0 1 0 0,-2-1 0 15,1 0 288-15,-3-2-32 0,2 0 0 0,-1-3 0 0,1 4 128 0,-3-2 0 16,-4-1 16-16,-2 2 0 0,1 0-160 0,-2 0-48 16,-4 2 0-16,-2 0 0 0,-1 3-48 0,2 0-16 15,-6 1 0-15,4 1 0 0,-4 0 64 0,0 5 0 16,-3 2 0-16,2 2 0 0,-3 3-64 0,-1 2 0 16,2 3 0-16,-2 3 0 0,-1 1-128 0,4 0 160 15,-1 1-160-15,3 3 160 0,1-1 32 0,2 0 0 16,3 1 0-16,1-2 0 0,2 1-32 0,5-1 0 15,-1-2 0-15,1-2 0 0,4-2-160 0,-1 4 160 16,1 0-160-16,5-3 160 0,4-1-160 0,-1-1 0 16,2-1 0-16,2 1 0 0,2-5 128 0,1-3-128 0,2-1 0 15,-1-1 128-15,-1-3-128 0,0-5 0 0,1 1 0 16,-3-4 0 0,1-2-480-16,-2-4-128 0,-2 1-32 0,2-2 0 15,-3-2-832-15,-1-2-192 0,0-3-16 0,1 3-16 16,-4 1 176-16,0-1 48 0,-2 4 0 0,-2 0 0 15,3-2 592-15,-8 5 128 0,4 0 32 0,-6 3 0 0,2 0 496 0,-1 8 224 0,1 2-192 0,-5 1 192 16,0 2 0-16,0 2 0 0,0 5 192 16,-4-2-64-16,8 4 704 0,-4 4 128 0,0 0 16 0,3-1 16 15,-3 2 32-15,6 0 16 0,-6-2 0 0,3 4 0 0,2-1-272 0,-1-1-48 16,1 4-16-16,-1-1 0 0,1-3-240 0,0 3-48 16,0-3-16-16,2 0 0 0,-5-2-80 15,1-3-32-15,1 0 0 0,1 0 0 0,-5-4-64 0,4-2-16 16,-3-3 0-16,-1 0 0 0,4 0-208 0,-4-3 144 15,0-2-144-15,0-4 128 16,2 0-128-16,-1-3 0 0,5-2 0 0,-5-3 128 0,3 3-128 0,-1-4 0 16,3 4 0-16,-1-3 0 0,2-2-208 15,-2 1 16-15,4 1 16 0,-4 1 0 16,4-1-208-16,-1 1-32 0,1 0-16 0,0 3 0 0,-1 4 160 0,-1 0 16 16,0 6 16-16,0 3 0 0,-1 3 240 0,-3 2 0 15,-1 4-160-15,1 3 160 0,-3 2 0 0,-3 2 0 16,1 3 128-16,-1 2-128 0,3 3 352 0,-6-3-16 0,6 5 0 0,-3-3 0 15,6 0-160-15,-1-3-48 0,5 1 0 0,2-3 0 16,1-3-128-16,2-2 0 0,2-5 144 16,7-2-144-16,-2-1 128 0,4-5-128 15,2 0 160-15,2-5-160 0,3 1 128 0,-2-6-128 0,-28 10 0 16,0 0 144-16,96-30-144 0,-65 16 0 0,-1 0 0 16,-2 0 128-16,-2-1-128 0,-4 1 0 0,-1 1 0 0,-3 0 0 15,-4-1 0-15,0 0 0 16,-2-2 0-16,-3 2 0 0,-4 0 0 0,-2-3 0 0,-1 4 0 0,-2-2 128 0,-2-1 32 0,-1-1 0 31,-1 3 0-31,-1-4 0 0,0 6-16 0,-4-2 0 0,0 0 0 16,1 2 0-16,-5 3-144 0,3 1 0 0,1 2 0 0,1 6 128 0,-5 0-128 0,5 9 192 15,-3 0-192-15,3 5 192 16,-1 3 160-16,0 1 32 0,0 3 16 0,1-2 0 0,-1 7 48 0,2-4 0 16,2 10 0-16,0 1 0 0,-1 4-256 0,3 3-64 15,-2 3 0-15,5-5 0 0,5-1-128 0,7-6 160 16,11-1-160-16,3-13 160 15,-26-17-160-15,0 0 0 0,124-15 0 0,-124 15-12272 0,109-66-2560 16</inkml:trace>
  <inkml:trace contextRef="#ctx0" brushRef="#br0" timeOffset="148328.44">2641 8935 1839 0,'-3'5'160'0,"3"-3"-160"0,-4 0 0 0,3-2 0 0,1 0 704 0,-4 3 96 15,1-1 32-15,-4 7 0 0,0-2 64 0,-2-2 32 16,4 0 0-16,-4 0 0 0,4-1 128 0,-4 1 32 0,6-1 0 0,-6-4 0 15,4 5 224-15,-4-3 48 16,0-1 16-16,1-1 0 0,1 0-128 0,0 0-32 16,-2-1 0-16,2-1 0 0,2-3-448 0,1 5-112 0,3-4-16 0,1-1 0 15,0 1-400-15,0-1-96 0,0 3-16 0,0-1 0 16,1 0 208-16,-1 3 48 0,4-2 0 0,-4 2 0 16,-4 0 304-16,3 2 64 0,1 1 16 0,-4 0 0 15,2 3 64-15,-1-1 0 0,-1 2 16 0,3-2 0 16,-3 0-96-16,4 2-32 0,-3-1 0 0,3-1 0 15,3 0-208-15,-1 2-64 0,1-2 0 0,4 0 0 16,4 1-208-16,-3-3-48 0,10-3-16 0,1 4 0 0,5-8-176 0,-24 4 192 31,0 0-192-31,0 0 192 0,133-23-192 0,-133 23 192 16,0 0-192-16,118-29 192 0,-118 29-192 0,0 0 0 16,112-31 0-16,-112 31 0 0,0 0 0 0,118-27 0 0,-118 27 0 0,0 0 0 15,133-19 0-15,-133 19 0 0,106-7 192 0,-106 7-64 16,112-5-128-16,-112 5 128 0,109-9-128 0,-109 9 128 0,102-14-128 0,-102 14 0 15,92-17 0-15,-92 17 0 16,0 0-304-16,118-30-32 0,-118 30-16 0,0 0-10512 0,93-22-2096 16</inkml:trace>
  <inkml:trace contextRef="#ctx0" brushRef="#br0" timeOffset="149041.01">2338 8493 11055 0,'-5'5'976'0,"-2"-2"-784"16,5-1-192-16,2-2 0 15,0 0 832-15,0 4 128 0,0-1 32 0,0-1 0 0,0 5-544 0,0-2-128 16,5-3 0-16,2-2-16 15,2 0-736-15,2 0-144 0,1-2-16 16,2-1-16-16,3 1 608 0,1-2 128 0,-1-1 32 0,2-2 0 0,4 2 608 0,1-4 128 16,1-3 32-16,3 3 0 0,-1-1-96 0,1-2 0 15,2-2-16-15,0 2 0 0,-3-6-192 0,0 4-48 16,-1 2 0-16,-7-2 0 0,2 2-288 0,-11 2-64 16,2-3-16-16,-5 5 0 0,-1 2-208 0,-6 1 0 15,0 2 0-15,0 1 0 0,-6 0 0 0,-1 2 0 0,2 0 0 16,-4 2 0-16,1 0 0 0,-1 5 0 0,-3 0 0 15,1 1 0-15,3 1 192 0,-6 5-48 0,5-2-16 0,-3 6 0 16,1-1 64-16,3 0 16 16,-1 4 0-16,-2-2 0 0,5 2 96 0,-1-1 16 15,1 2 0-15,1-4 0 0,-2 2 192 0,5-2 32 0,2-4 16 16,6 0 0-16,-3-2-304 0,6-7-64 0,0 2-16 0,4-2 0 16,0-3-176-16,2-2-192 0,6 0 32 0,-2-2 16 15,6-1-560-15,-6-2-96 16,4 1-32-16,-2-5 0 0,1 1-448 0,1-1-80 15,-2-5-32-15,0 2-8224 0</inkml:trace>
  <inkml:trace contextRef="#ctx0" brushRef="#br0" timeOffset="149420.15">3180 8287 6447 0,'0'12'272'0,"0"-6"80"15,2 2-352-15,-1-2 0 0,1-3 0 0,-2 1 0 0,4 1 1520 0,-3 4 224 16,6 3 48-16,-2 5 16 0,1 2-624 0,1 2-128 15,-2-2-32-15,-2-1 0 0,3-1-592 0,-6-3-128 16,1 4-32-16,1-5 0 0,-2 0 304 0,0-1 64 0,2-2 16 0,1-1 0 16,-3-2 16-16,2-2 0 0,0 0 0 0,0-5 0 15,1 4-672-15,-3-4-144 0,0-4-32 0,0 3 0 32,0-6-1040-32,-5 3-224 0,3-3-32 0,0 0-16 15,-1-1 496-15,1-1 96 0,2 0 32 0,-2-5 0 0,2-3 688 0,2-1 176 0,3-4 0 0,-3 3 0 16,5-6 240-16,2 3 80 0,-1 1 0 0,1-2 16 15,2 0-80-15,3 4 0 0,1 2-16 0,-1 1 0 16,0 6-80-16,0 1-16 0,2 4 0 0,-6 1 0 16,1 4 368-16,-1 0 80 0,-1 4 16 0,0-3 0 15,-1 8 336-15,1-4 64 0,0 4 16 0,-6-2 0 0,4 2 80 0,0 0 32 16,-2 1 0-16,1 4 0 0,1 2-560 16,-2 3-96-1,-2 2-32-15,3 1 0 0,-3 1-320 0,2 3-128 0,-1-3 0 0,3-2 144 31,3-4-784-31,4-3-144 0,-3-5-48 0,4-4-10624 0</inkml:trace>
  <inkml:trace contextRef="#ctx0" brushRef="#br0" timeOffset="150018.99">3969 8202 5519 0,'-7'7'240'0,"6"-4"64"0,-3 1-304 0,4-4 0 0,0 0 0 15,0 0 0-15,0 0 864 0,0 0 112 16,-3 0 32-16,3 0 0 0,-2-4-320 0,2 3-64 0,-4-3-16 0,1-5 0 31,1 1-480-31,-1-1-128 0,-1-1 0 0,2-1 0 0,-5-3 400 0,2 5 16 0,0-4 0 0,-4 4 0 16,4-2 16-16,-4 1 0 0,1 3 0 0,-1 0 0 16,-3 5-208-16,3 2-32 0,-1 2-16 0,-3 3 0 15,5-1-48-15,-5 4-128 0,3 6 192 0,1-1-64 16,1 0 288-16,2 1 48 0,3 2 16 0,-2-2 0 0,3 0 144 0,2 2 16 15,2-2 16-15,-1-1 0 0,5 1-464 0,-3-5-192 32,4 3 128-32,0-6-128 0,0 2 0 0,3-3 0 0,3-3 0 0,-5-2 0 0,5-3 0 0,0-2 0 15,0-4 0-15,1 0 0 0,-4-3-240 0,2 0 80 16,-1-4 16-16,-1 0 0 16,4 2 272-16,-5-3 64 0,0 3 16 0,-1-2 0 15,1 1 16-15,-4-1 0 0,-1 2 0 0,1 5 0 0,-5 1-224 0,0-1 0 16,0 5 0-16,-4-1 0 0,1 10-224 0,-2-1 64 0,3 8 16 0,-7 2 0 15,6 4 144-15,-6 4 224 16,4 8-48-16,-2-2-16 0,0 6 592 0,3 1 112 16,-1 5 32-16,2 0 0 15,-1 9-112-15,2-2-16 0,2 2 0 0,0 0 0 16,2-2-512-16,2 0-96 0,4-4-32 0,-2-3 0 16,6-5-128-16,2-9 0 0,0 1 0 0,3-10 0 15,6 0-320-15,1-6-32 0,2-4-16 0,2-7 0 16,-28 0 16-16,0 0 0 0,0 0 0 0,112-40 0 15,-88 17 352-15,-1-1 0 0,-6-4 160 0,-3-2-160 16,0 2 0-16,-2-3-144 0,-7-2-16 0,-1-2 0 16,-2-2-320-1,-2-1-64-15,-2 2-16 0,-7-3 0 0,1 3 208 0,-5 1 32 0,-1 4 16 0,0 4 0 16,-3 5-16-16,3 1 0 0,-2 3 0 0,2 8 0 16,2 1-128-16,2 4-48 0,-2 3 0 15,3 4 0-15,0 0-816 0,2 5-160 0,4 0-48 0,-4-4-4976 16</inkml:trace>
  <inkml:trace contextRef="#ctx0" brushRef="#br0" timeOffset="150637.29">4407 8137 5519 0,'-4'7'240'0,"4"-5"64"0,0 5-304 0,-2-5 0 15,2 3 0-15,2-3 0 0,2 0 1296 0,-4 6 208 16,1 1 32-16,6 8 16 0,-5 3-288 0,5 0-64 0,-7 1-16 0,4 2 0 15,-3-2-672-15,3 2-144 0,-4-1-32 0,1-1 0 16,3-2 240-16,1 4 32 0,-1-6 16 0,1 1 0 16,-2-4 80-16,3 1 32 0,1-1 0 0,0-2 0 15,0-1-400-15,-2-2-80 0,2 3 0 0,0-3-16 16,0-1-240-16,1-1 0 0,-2-3 0 0,2 1 0 31,-2-2-640-31,2-4 0 0,1-1-16 0,0-5 0 0,-2 0-240 16,0-3-64-16,0-3 0 0,1 1 0 0,-2-4 224 0,-3-1 32 0,2-4 16 0,-1-1 0 15,1-1 128-15,-5-2 32 0,3-1 0 0,-3 2 0 16,2 0 528-16,-2 1 128 0,4 4 0 0,-4 3 16 0,1 2 592 16,1 4 112-16,-2 3 32 0,2 7 0 15,1 0-160-15,-3 5-16 0,0 2-16 0,0-2 0 0,2 7 176 0,0-3 32 16,0 5 16-16,1-2 0 0,-1-1-336 16,5 3-64-16,-2-2 0 0,0 0-16 15,2-2-288-15,2 3-48 0,0-3-16 0,1-3 0 0,2-2-144 0,-3 0 0 16,5-1 0-16,0 1 0 0,2-5 0 0,-1 0 0 15,1 0 0-15,1-5 0 0,1 0 256 0,-2-2 0 16,-1-4 16-16,3-1 0 0,-4-2-272 0,0-7 160 16,1 4-160-16,-1-6 128 0,0 1-128 0,-2-5 0 15,2 5 0-15,-5-4 0 0,-4 0 0 0,0-1 128 16,-1 5-128-16,-4-4 128 0,0 7-128 0,-5-2 128 0,-2 7-128 16,-4 0 128-16,3 3-128 0,-1 6 0 0,0 3 0 0,-3 4 0 15,3 7 432-15,-1 3 0 0,1 2 0 0,2 3 0 16,0 4 240-16,0-2 48 0,2 4 16 0,1 1 0 15,3 1-224-15,1-1-64 0,-4 2 0 0,4 0 0 16,0-1-160-16,0-3-32 0,0-1-16 16,4 0 0-16,1-2-80 0,0-3-16 0,7-5 0 0,0-3 0 15,8 1-144-15,-3-9-256 0,1 0 64 0,2-4 16 16,3-2-1408 0,-4-1-272-16,2-4-64 0,2-1-16 15,-4-2-576-15,5-2-112 0,-4-1-32 0,4-2-5824 0</inkml:trace>
  <inkml:trace contextRef="#ctx0" brushRef="#br0" timeOffset="151175.18">5381 8003 3679 0,'-4'6'320'15,"-3"-1"-320"-15,6-2 0 0,-3 1 0 0,4-2 2016 0,-2 4 336 0,-5 5 64 0,2 3 16 32,-7 10-560-32,1 4-96 0,-2 3-32 0,2 1 0 0,1-3-784 0,1 3-176 15,0-3-16-15,4-2-16 0,0-1 448 0,1-2 80 0,4 0 32 0,0-1 0 16,4-4-672-16,1-1-128 0,4 3-16 0,-1-8-16 15,-1 1-480-15,4-1 0 0,-1-3 0 0,2 0 0 16,2-3 0-16,-1-3 0 0,2 3 0 0,1-7 0 16,-2 0 0-16,3-7-192 0,1 3 16 0,-1-6 0 15,1-2-208-15,1-2-32 0,2 2-16 0,-4-4 0 0,-3-1 240 16,3-4 32-16,-4 2 16 0,-3-1 0 16,2-2-240-16,-3 4-64 0,-5-4 0 0,1 3 0 31,-5-2-48-31,1 0-16 0,-1 2 0 0,0-2 0 0,-1 3 512 0,-3 4 128 0,3 4 16 0,-3 3 0 15,-1 2 512-15,1 1 112 0,-1 8 0 0,3-1 16 0,1 2-144 0,1 1-16 32,0 6-16-32,1-4 0 0,1 3-16 0,3 1 0 0,-1 0 0 0,3-1 0 15,0 3-240-15,1-6-48 0,1 5-16 0,0-5 0 0,5 1-160 0,-2-5-128 0,5-3 144 16,3-1-144-16,-1 0 0 0,0-1 0 0,4-6 0 16,-6 1 0-16,0 1 0 0,-1-2 0 0,-4-2 0 0,1 2 0 15,-5-3 0-15,1 0 128 16,-2-4-128-16,0-2 144 15,-2 2 208-15,-1-3 32 0,-3 3 16 0,-1-4 0 0,-1 4-176 0,-3 0-32 16,-1-1-16-16,-4 2 0 0,0 3-176 0,-4 5 0 0,-1-2 0 0,1 7 0 16,-4 3 0-16,5 6 128 0,1 5-128 0,3 0 128 31,4 2 448-31,1 3 64 0,6 3 32 0,1 3 0 16,1 1 224-16,4 2 64 0,-1 3 0 0,4 4 0 0,2 5-432 15,-1 4-80-15,-3-4 0 0,2 7-16 0,-1-2-304 16,1 2-128-16,-2-5 0 0,3-7-11968 15,0-9-2496-15</inkml:trace>
  <inkml:trace contextRef="#ctx0" brushRef="#br0" timeOffset="158176.07">3934 10611 8287 0,'-14'8'736'0,"7"-2"-592"0,2 1-144 0,5-6 0 0,0 3 560 15,0-4 80-15,0 0 0 0,4 3 16 0,1-1 368 0,4 3 80 0,1-3 16 0,6-4 0 0,1 1-496 0,1-5-112 31,4-2 0-31,4-5-16 0,-26 13-128 0,0 0-32 16,91-43 0-16,-91 43 0 0,0 0-336 0,101-44 0 16,-101 44 0-16,0 0 0 0,96-36 624 0,-96 36 96 15,0 0 32-15,0 0 0 0,115-30 640 0,-115 30 128 16,0 0 16-16,101-16 16 0,-101 16-336 0,0 0-64 16,110-20 0-16,-110 20-16 0,0 0-688 0,132-32-144 15,-132 32-32-15,93-29 0 0,-93 29-272 0,0 0 0 16,111-51 0-16,-111 51 0 0,0 0-192 0,96-52-160 15,-96 52-32-15,0 0-13024 0</inkml:trace>
  <inkml:trace contextRef="#ctx0" brushRef="#br0" timeOffset="159787.69">6022 10501 5519 0,'-2'0'496'0,"1"0"-496"16,-1 0 0-16,2 3 0 16,0-3 672-16,-4 0 32 0,3 4 16 0,-3-2 0 0,-3 1-96 0,0 1-32 15,0-3 0-15,2 3 0 0,-4-4 48 0,4 0 0 0,0 0 0 0,1-4 0 16,1 1 16-16,-1-2 16 0,3-4 0 0,-5 4 0 16,3 0-112-16,-4-2-32 0,2 0 0 0,-1 0 0 15,-2 1 112-15,2 3 0 0,-2-1 16 0,-1 3 0 16,-3 1-336-16,1 0-80 0,1 5-16 0,-1 2 0 0,-2 2-224 0,0 1 0 15,-1 4 128-15,0 2-128 16,2 3 0-16,4-2 144 0,-5 4-144 0,5-2 128 0,1 4 192 0,3-2 16 31,4 1 16-31,2-4 0 0,0 3 48 0,3-7 16 0,4 3 0 16,-1-5 0-16,3-1-416 0,3-6 0 0,1-1 128 0,3-4-128 16,-4 0 0-16,-2-4 0 0,4-5-192 15,-1-1 192-15,3-4-416 0,-4-3 32 0,3-1 16 0,-3-5 0 16,3-1 176-16,1-2 48 0,-1 2 0 0,-3-6 0 0,2 0 144 0,0-1 0 15,-1-2 0-15,-1 0-128 0,0-2 128 0,-2 2 0 16,-1 0 0-16,-2 0 0 16,-2-2 0-16,0 4 0 0,-1-3 0 0,-2 8-128 15,1 4 128-15,-5 4 0 0,2 8 0 0,0 5 0 16,-2 3 0-16,-2 5 128 0,2 9-128 0,-2 2 176 16,2 4 480-16,-5 4 112 0,1 8 0 0,1-2 16 15,0 7 144-15,1-4 32 0,-2 0 0 0,3 3 0 16,1-3-560-16,-4 2-96 0,4-3-32 0,0 1 0 15,0-1-272-15,0-4 0 0,0-2 0 0,0-3 0 0,4 2 0 16,-4-6 0-16,5 4-160 0,3-7 160 0,-2 0 0 16,6-5 0-16,-2-1 0 0,3-4 0 0,4 1 0 0,-3-5-144 15,2 0 144-15,-2-5 0 0,3 5 0 0,-3-5-128 16,3-2 128-16,-6-2 0 0,4 4 0 0,-4-6 0 16,1-1 0-16,-1 0 0 0,-3 1 0 0,1-1 0 15,0 0 0-15,-2 1 0 0,-2-1 0 0,-2 2 0 16,-3-2 0-16,0-1 0 0,0 3 0 0,-3-2 0 15,-2 3 0-15,-4 0 0 0,0 1 0 0,1 6 128 16,-1-2-128-16,-3 8 0 0,1 1 128 0,2 4 0 16,-4 3-128-16,2 4 192 0,1-1 96 0,1 3 16 15,0 1 0-15,4-2 0 0,-2 4 112 0,2 2 32 0,5-2 0 16,-4 2 0-16,4-4-160 0,4 3-32 0,-4-4 0 0,5-1 0 16,4 1-256-16,-1-3 0 0,5-1 0 0,-3-3 0 31,6-3-432-31,1 1-144 0,6-5-16 0,0-4-16 15,3-4-1152-15,-26 4-224 0,0 0-64 0,0 0-9216 0</inkml:trace>
  <inkml:trace contextRef="#ctx0" brushRef="#br0" timeOffset="161359.72">6803 10675 3967 0,'0'-3'0'0,"0"-1"176"0,-4 4-48 0,2 0-128 0,-1 0 0 0,1 0 0 0,-1 0 0 0,-4 4 0 15,-4-1 1984-15,-4 2 272 0,-1 1 64 0,-1 2 16 0,1 5-320 0,0-3-64 16,4 6-16-16,-2-2 0 0,2 3-464 0,0 0-80 15,1 3-32-15,-1-3 0 0,2-3-256 0,1 3-48 16,-3-1-16-16,3-2 0 16,4 0-464-16,-4-2-80 0,4-1-32 0,1-3 0 0,4-1-336 0,0-5-128 15,0 5 0-15,0-7 0 0,4 2-192 0,1-4-144 16,-2-5-32-16,4 2 0 16,0-4-400-16,-1 0-96 0,2 1-16 0,1-6 0 15,0-2 96-15,-1 0 16 0,1 1 0 0,-4-1 0 0,4-1 448 0,3-1 80 16,-3 1 32-16,-4-1 0 0,4 1 208 0,-6 1 0 0,3 1 0 0,-3 2 0 15,2 5 256-15,-5 2 32 0,0 3 16 0,0 6 0 16,-5 3 112-16,2 2 32 0,-3 6 0 0,-1 7 0 16,2 2 96-16,-3 3 32 15,2 5 0-15,-2 1 0 0,1 6-112 0,1-1-16 0,1 6 0 0,2 1 0 16,1-4-304-16,2 3-144 0,2-3 128 0,1 0-128 16,1-5 0-16,3 0 0 0,1-7 128 0,5-2-128 15,-5-3 0-15,6-6 0 16,2 0 0-16,3-4-176 0,2-5-112 0,-2-4-32 0,2-4 0 0,-2-7 0 15,-1-2 320-15,-3-3-192 0,-1-7 192 0,-2 1-160 16,-1-1-160-16,-6-5-16 0,-1 1-16 0,-1-3 0 16,-3-2 128-16,-3-3 32 0,-1-2 0 15,-1-2 0-15,0-5 192 0,-4 5 0 0,0-2 0 0,-3 8 160 0,2-2 160 16,-3 8 16-16,5 2 16 0,-5 7 0 0,5 5-352 16,-1 4 128-16,2 2-128 0,0 3 0 0,2 3 0 0,1 2 0 15,3 4 0-15,1-2 0 0,0 3 0 0,0-1 0 16,5 0 0-16,-2 0 0 0,6-1 0 0,0-2 0 0,5-3 0 15,3-3 128-15,1 0-432 0,4-3-80 0,1-3 0 0,5-2-16 32,-2-3-432-32,0-1-96 0,-2-2-16 0,-1 2 0 15,0 0-144-15,-6 1-16 0,2-1-16 0,-1-2 0 16,-3 2 192-16,-4 1 32 0,-2 4 16 16,-2-1 0-16,-2 6 880 0,-2 2 160 0,-1 0 32 0,-2 2 16 0,0 1 688 0,0 2 144 15,-2 4 32-15,-1 3 0 0,3 1-464 0,-5-3-96 0,1 7 0 0,4 1-16 16,-5 1-496-16,1 2 0 0,1 5 0 0,1 0 0 15,2 2 192-15,0-2-48 0,0 0-16 0,0 0 0 0,5-3 272 16,-1 0 48-16,3-6 16 0,2 0 0 0,1-3-256 0,4-7-48 16,3-1-16-16,-3-6 0 15,4 0-576 1,-1-6-112-16,1-6-32 0,-1-2 0 0,0 0-240 0,-1-7-48 0,0 1-16 0,-2-3 0 16,-6-1 368-16,3-3 80 0,-2 1 16 0,-2-3 0 0,1 6 416 15,-2-3-128-15,-3 0 128 0,-3 7 0 0,0-2 0 16,2 7-128-16,-2 2 128 0,0 3 0 15,-2 0 0-15,2 4 0 0,0 5 0 0,0 0-128 16,0 5 336-16,0 0 80 0,2 2 16 0,1-1 0 0,-3 6 224 0,4 0 48 16,-4 2 16-16,5-4 0 0,-3 4-144 0,5-3-48 15,-2-1 0-15,2-1 0 0,2 0-80 0,5-1 0 0,-4 1-16 16,2-4 0-16,6-1 16 0,-6-3 16 0,4 1 0 0,-1-2 0 16,3-2-208-16,-3-3-128 0,3 0 128 15,-3-4-128 1,1 1 0-16,-4-1 0 0,0-3 0 0,-1-2 0 0,1 0 0 0,-3-4 0 0,-4 1 0 0,2 0 0 15,-2 3 272-15,-3-4-16 16,2 1 0-16,-4-1 0 0,0 4 64 0,-2-3 0 0,-2 5 0 0,-4-2 0 16,2 2-320-16,-2 1 0 0,-5 3 0 0,1-1 0 15,2 4 0-15,-4 1 0 16,2 4 0-16,-1 0 0 0,3 9 384 0,1 1-48 16,1 2 0-16,2 4 0 0,3 0 304 0,-1 5 64 15,3-2 16-15,1 2 0 0,0 5-240 0,5 0-48 16,-3 0-16-16,5 0 0 0,1 2-288 0,1-2-128 0,1 0 0 0,6-5 128 0,0-2-128 0,5-6 0 31,0-3 0-31,3-5 0 16,0-1-608-16,-1-6 0 0,3-5 0 0,-5 2 0 15,2-7-48-15,-6 1-16 0,1-3 0 0,-3-1 0 0,3-3 336 0,-3-1 64 16,-1-4 16-16,-5 3 0 0,0 2 256 0,1-3-128 16,-1-1 128-16,-2-5 0 0,2 5 0 0,-2 1 0 15,0-2 0-15,-4 6 0 0,2 1 0 0,-3 4-128 16,0 0 128-16,0 7 0 0,-2-1 0 0,0 3 0 0,3 3 0 15,-1 3 0-15,-1 3 528 0,1-1 112 0,2 7 32 16,-3-2 0-16,3 3-176 0,-1 1-48 0,-1-2 0 0,2 7 0 16,-1-2-304-16,-1 1-144 0,1-1 128 0,1 1-128 15,-2-1 0-15,1 0 0 0,6 1 0 0,-4-1 0 16,7-3 0-16,2 0 0 0,0-5 0 0,7-6 0 16,-2 3 0-16,2-8 0 0,2-2 0 0,-2-4 0 31,0-1-576-31,-2-2-80 0,-2-4-32 0,-3 1 0 0,0-4-208 15,-2 1-32-15,0 3-16 0,-3-3 0 0,-2-1 560 0,0 1 128 0,2-1 0 0,-7 1 16 16,5 3-176-16,-6-3-32 0,1-1-16 16,3 1 0-16,-5-1-64 0,2 1-16 0,0 1 0 0,-2 4 0 15,0 0 544-15,0 3 0 0,0 7 0 0,0-1 0 0,-2 6 576 0,0 3 112 16,-1 2 16-16,1 3 16 0,2 1 608 0,0 2 112 16,0 3 32-16,0 1 0 0,2-1-256 0,1 1-32 15,-1-1-16-15,1 2 0 0,3-1-464 0,1-1-112 16,1-5-16-16,-1 2 0 0,6-5-208 0,0-4-48 15,5-1-16-15,-1-4 0 0,4-4-176 0,-2-5-128 16,2-1 144-16,0-2-144 0,-2-4 0 0,-1-1 128 16,-1-8-128-16,1 3 0 0,-8 4 0 0,-1-8 0 15,1 0 0-15,-3 2 0 0,0-1 0 0,-5 3 0 0,1-1 0 16,-3 0 0-16,-3 1 0 0,1 1 0 0,-6-2 0 16,-1 2 0-1,0 4-352-15,-3 5-64 0,0 1-16 0,1 6 0 0,-1 1 112 0,3 8 32 16,1 1 0-16,2 6 0 0,1 1 832 0,0 9 160 0,1 1 48 0,4 4 0 15,-3 2 192-15,-1 7 32 0,3 5 16 0,-3 2 0 16,3 7-432-16,-3 1-96 0,4 3-16 0,-5-1 0 16,5-2-272-16,0-3-176 0,0-3 192 0,5-8-192 15,5-2-144-15,6-12-144 0,2-4-32 0,4-10-17376 16</inkml:trace>
  <inkml:trace contextRef="#ctx0" brushRef="#br0" timeOffset="162125.76">4058 14310 15663 0,'4'0'1392'0,"1"0"-1120"0,-2 0-272 0,3 0 0 0,2-3 864 0,1 3 112 16,8-6 32-16,15-2 0 0,-32 8-336 0,0 0-64 15,136-44-16-15,-136 44 0 0,97-28-80 0,-97 28 0 16,100-29-16-16,-100 29 0 16,104-26 336-16,-104 26 64 15,110-27 0-15,-110 27 16 0,111-24-80 0,-111 24-32 0,0 0 0 0,136-31 0 0,-136 31-368 0,0 0-80 16,110-33-16-16,-110 33-9232 16,0 0-1856-16</inkml:trace>
  <inkml:trace contextRef="#ctx0" brushRef="#br0" timeOffset="163208">4095 14972 13823 0,'-6'9'1216'16,"3"-2"-960"-16,1-6-256 0,2 3 0 16,0-2 1008-16,0 1 144 0,0 6 48 0,2 5 0 0,1 3-208 0,6-3-32 15,3-3-16-15,2-3 0 16,0-2-1152-16,4-1-240 0,-1-2-32 0,1-1-16 0,-1 1 272 0,0-3 48 15,1 0 16-15,-4-3 0 0,3 3 512 0,-5-5 96 16,2 0 32-16,-3-2 0 0,3 0 208 0,-4-4 32 16,1 1 16-16,-3-3 0 0,1 3-352 0,0-2-80 15,-6 0-16-15,2 1 0 0,-5-1-288 0,4 3-192 16,-4 4 16-16,-4 0 16 16,1-2-576-16,-2 7-112 0,0-2-32 0,-4 2 0 0,2 2 512 0,-2 7 112 0,0-1 0 0,2 5 16 15,-1 0 496-15,-1 5 112 16,0 3 16-16,1-2 0 0,1 5 192 0,0-1 64 0,0 0 0 0,1-1 0 15,1-1-32-15,2-2 0 0,-1-1 0 0,4 3 0 16,0-2-112-16,0-5-32 0,4-2 0 0,1-3 0 16,2-2-160-16,2-6-48 0,5-1 0 0,-4-1 0 15,6-6-256-15,-2-2 0 0,0-2 0 0,3-1-144 32,0-5-320-32,-3-1-64 0,2 1-16 0,-2 0 0 0,3-3 48 15,-3 0 16-15,4-1 0 0,-8 1 0 16,2 3-32-16,1-2-16 0,1 0 0 0,-4 0 0 0,1 1 144 0,2 1 48 0,-4-1 0 0,2 4 0 0,1 2 0 0,-3 2 0 15,-4-2 0-15,2 8 0 16,-2 2 336-16,-2 4 0 0,-1 2 0 0,2 4 0 0,-4 1 480 0,0 5 112 16,1-2 32-16,-1 2 0 15,0 3 144-15,-1 1 48 0,1 3 0 0,0 1 0 0,0 1-432 0,-4 0-64 16,1 1-32-16,1-1 0 0,2-4-288 16,-3-2 0-16,3-3 0 0,3-3 0 0,-3-3 0 0,5-6 128 15,0 2-128-15,4-8 0 0,0-1 0 0,3-7-352 0,-3 3 48 16,1-3 16-1,6-4-800-15,-6-1-176 0,6-4-16 0,-5 3-16 16,4-4 32-16,-1-1 16 0,-2 0 0 0,2-1 0 16,0 1 480-16,-2 4 80 0,2-2 32 0,-3 4 0 0,1 0 336 15,-3 6 80-15,3 2 16 0,-7 2 0 0,4 2 224 0,-6 5 0 0,3 5 0 0,-3 2 0 16,2 2 608-16,-1 2 112 0,-2 4 32 0,1 1 0 16,-1 0 512-16,-1-1 96 15,1 4 32-15,2 1 0 0,-3 2-528 0,1 1-96 16,3 3-32-16,1-2 0 0,-1 1-592 0,2-4-144 0,2 1 0 0,-1-4 0 15,3-4-688 1,1-6-160-16,2 1-48 0,-2-5 0 0,4-4-624 0,-1-4-128 0,3-1-16 16,1-6-5776-16</inkml:trace>
  <inkml:trace contextRef="#ctx0" brushRef="#br0" timeOffset="164635.18">5405 14857 4607 0,'-2'-2'400'0,"-1"2"-400"16,1 0 0-16,0 2 0 15,1-2 2176-15,-6 4 336 0,0-1 80 0,-4-1 16 0,-4 6-240 0,-3 5-64 0,1-3 0 0,-4 6 0 16,3-1-1344-16,3-2-288 0,-1 4-48 0,2 1-16 16,2-1-464-16,1 0-144 0,-3 2 0 0,4 6 0 15,0-2 192-15,1-1-192 0,0 1 192 0,0-1-192 16,6-4 624-16,1-2 16 0,2-3 0 16,5-4 0-16,1-4-416 0,1-5-80 15,3 0-16-15,2-3 0 16,2-4-736-16,-2-3-160 0,2-4-16 0,0 3-16 15,0-5-592-15,2 3-112 0,-6-5-32 0,3 1 0 16,-5 3 784-16,3-4 160 0,-3 1 16 0,-1 6 16 0,-1-1 560 16,-3 7 0-16,2-2 0 0,-8 5 0 0,1 4 0 0,-1 5 0 0,-3 2 0 0,-2 5 0 15,-1 5 416-15,-5 2-16 0,5 8 0 0,-6-1 0 16,4 4 112-16,-3 2 32 16,2 10 0-16,3-1 0 0,-3 3 288 0,3 1 64 0,4 2 16 0,0-1 0 0,2 1-16 0,3-4 0 15,3 4 0-15,-1-5 0 0,5-4-320 0,1-5-64 31,1-9 0-31,5-4-16 0,0-6-496 0,3-7 0 0,4-7 0 0,2-2 0 16,0-6-576 0,-1-6-96-16,3-5-32 0,-3-6 0 15,-4-3 224-15,-3-5 32 0,-2 1 16 0,-1-3 0 0,-2-2 288 16,-1 0 144-16,0 0-160 0,-6-1 160 0,1-3-128 0,-3 5 128 0,-2 1 0 0,-3-2-144 0,1 3 144 0,1-3-160 16,-5 1 160-16,5 2-160 0,-3 3 160 0,2 8 0 15,-1 5-144-15,2 7 144 0,1 6 0 0,-1 3 0 0,2 5 0 0,0 2 0 16,0 4 160-16,-4 3 160 0,4 1 16 0,0 4 16 31,4-1 288-31,-4 4 48 0,2-1 16 0,-1 2 0 0,5 1-240 0,-1-5-32 0,0 2-16 0,4-5 0 16,-1 0-288-16,5-6-128 0,-1-3 128 0,2-3-128 15,3-6 0-15,-3-3 0 16,4 1-192-16,-4-3 192 16,1-1-688-1,-1-5-16-15,2-4 0 0,0-1 0 0,-4 1 160 0,2 0 32 16,0-3 0-16,-2 0 0 0,-3 0 384 0,1 3 128 0,2 0 0 0,-3 3 0 0,-4 1 0 15,-1 5-128-15,1 3 128 0,-2-2 0 16,-3 7 0-16,0 0 0 0,0 7 0 0,0 0 0 0,0 1 0 16,0 4 0-16,0 6 176 0,0-1-176 0,-3 6 368 15,3 0-48-15,0 3 0 0,-4-2 0 0,4-1 32 16,0-4 0-16,4 5 0 0,-1-5 0 0,3 2 224 0,2-5 64 16,3-4 0-16,1-3 0 0,0 0-416 0,-1-6-80 15,4-1-16-15,-1-2 0 16,-3 0-512-16,4-5-96 0,-4-1-32 0,1-1 0 15,0-1 0-15,-1-3-16 0,1-1 0 0,-2-2 0 0,2-3 208 0,1-1 64 16,1-1 0-16,3-2 0 16,-5-5-304-16,4 3-48 0,0 3-16 0,-1-3 0 15,1-3 0-15,-2 3 0 0,-2-3 0 0,2 3 0 0,-5 6 240 0,-1-2 64 16,1 3 0-16,-4 7 0 0,1 4 320 0,-3 2 0 0,1 6-144 0,-3 6 144 16,-1 1 496-16,0 3 144 0,0 0 48 0,0 5 0 15,-1-1 400-15,1 1 96 0,-4 3 16 16,8-2 0-16,-4-2-336 0,1 1-64 0,3-4-16 0,1 1 0 15,2-4-496-15,2 3-96 0,1-2-32 0,-1-4 0 16,3-2-160-16,2 1 0 0,4-6 0 0,-5-1 0 16,1 0 0-16,2-1 0 0,1-6 0 0,1-2 0 15,-2-1 0-15,-1-4 0 0,3-2 0 0,-4 2 0 16,-4-3 0-16,1 3 0 0,-1-4 0 0,-3-3 0 16,0 6 0-16,0-1-176 0,2-1 176 0,-8 6-128 0,3-1-64 0,-1 3 0 15,-1 1 0-15,2 4 0 0,-4-1 192 0,3 0 0 16,-3 1 0-16,0 4 0 0,5 4 0 0,-5-3 0 15,2 3 0-15,2 3 0 0,1 1 128 0,2 3 48 16,-4 1 16-16,2 2 0 0,-1 3 192 0,1 1 32 16,0-1 16-16,1 2 0 0,2 8-16 0,1-5 0 15,3 4 0-15,0-3 0 0,-1-6-240 0,3-1-48 16,3-2-128-16,4-4 192 0,0-3-192 0,2-5-192 16,1-4 48-16,1-3 0 15,-3-3-640-15,1-5-128 0,-2-1-32 0,-4-1 0 16,-3-3 16-16,-2-1 0 0,2-2 0 0,-5-1 0 15,0-5 480-15,-4 5 80 0,0-4 32 0,-1 0 0 0,-1 3 112 0,-3 4 32 0,0 0 0 0,-3-1 0 16,-1 8 192-16,2 5-176 0,-1 4 176 0,-2-1-160 16,-1 8 336-16,3-1 64 0,-2 4 16 0,3 5 0 15,0 2 272-15,2 2 64 0,0 1 16 0,0-1 0 16,4 2-320-16,1 2-64 0,-2-2-16 0,3-1 0 16,2 1 112-16,1-1 32 0,2-3 0 0,1 0 0 15,0-2 64-15,2-1 16 0,3-3 0 0,-1-1 0 16,1-1-304-16,1-3-128 0,3-3 128 0,0-2-128 15,-2-3 0-15,2 2 0 0,-2-4 0 0,2 0 0 0,-4-2 0 0,1-2 0 16,-1-1 0-16,-1 4 0 16,-1-3 0-16,-4 1 0 0,1-1 0 0,0 3 0 0,-3-5 0 0,0 5 288 15,-1-1-48-15,-1 0-16 0,0-1 288 0,2-2 64 16,-4 3 16-16,1-2 0 0,1-1-176 0,-6 2-32 16,5-2-16-16,-6-1 0 0,1 3-368 0,-2-2 144 15,-1 1-144-15,-2 1 0 0,-1 1 0 0,0 0 0 16,-4 2 0-16,-3 4 0 0,0 3 160 0,1 3-160 15,-3 6 128-15,2 2-128 0,0 6 400 0,1 4 0 16,3 2 0-16,-1-1 0 0,6-1 240 0,6-2 32 16,2 2 16-16,7-2 0 0,6-1-160 0,5-1-16 15,6 1-16-15,8-1 0 0,-1-3-256 0,11-2-48 16,6-1-16-16,-3-8 0 0,6 2-176 0,-56-5 0 0,101-17 0 0,-101 17-18288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3:57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12926 6866 11967 0,'-23'-12'1072'0,"6"3"-864"0,8 4-208 0,4 0 0 0,3-2 880 0,-5-2 128 16,-5-5 16-16,-9-9 16 15,2-6-368-15,2 1-80 0,4 2-16 0,12 5 0 0,2 3-720 0,6 10-160 16,2-3-16-16,2 4-16 15,1 0-736-15,-3 4-144 0,-1-1-16 0,-3 3-16 16,1 1 592-16,-3 0 112 0,1 1 32 0,-4-1 0 0,0 4 320 0,1-1 192 16,3-1-192-16,-2 5 192 15,6 0-1488-15,3 0-192 0,3-5-48 0,3 1 0 0</inkml:trace>
  <inkml:trace contextRef="#ctx0" brushRef="#br0" timeOffset="470.61">16538 5800 18431 0,'-15'-5'1632'0,"6"1"-1312"0,7 3-320 0,2 1 0 0,2 1 768 0,-2-1 96 0,-2 0 16 0,-1 0 0 15,-1 6-672-15,3-3-208 0,1 6 128 0,0-1-128 31,-4 1-1232-31,-1 3-304 0,-4-1-64 0,-6-2-16 16,-1 4 336-16,-5 0 64 0,-2 1 0 0,1 3-4672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1839 0 0,'-3'7'737'0'0,"0"0"0"0"0,1 1-1 0 0,0-1 1 0 0,0 1-1 0 0,1-1 1 0 0,-1 1-1 0 0,2-1 1 0 0,-1 1-1 0 0,2 15 1 0 0,-1-22-683 0 0,-10 143 358 0 0,14 54 2 0 0,1-49-228 0 0,-3-122-192 0 0,-2-27 5 0 0,0 0 0 0 0,0 0 1 0 0,0 0-1 0 0,0 0 0 0 0,0 0 0 0 0,0 0 0 0 0,0 0 0 0 0,1 0 0 0 0,-1 0 0 0 0,0 0 1 0 0,0 1-1 0 0,0-1 0 0 0,0 0 0 0 0,0 0 0 0 0,0 0 0 0 0,0 0 0 0 0,0 0 1 0 0,1 0-1 0 0,-1 0 0 0 0,0 0 0 0 0,0 0 0 0 0,0 0 0 0 0,0 0 0 0 0,0 0 0 0 0,0 0 1 0 0,0 0-1 0 0,1 0 0 0 0,-1 0 0 0 0,0 0 0 0 0,0 0 0 0 0,0 0 0 0 0,0 0 0 0 0,0 0 1 0 0,0 0-1 0 0,0 0 0 0 0,0-1 0 0 0,1 1 0 0 0,-1 0 0 0 0,0 0 0 0 0,0 0 0 0 0,0 0 1 0 0,0 0-1 0 0,0 0 0 0 0,0 0 0 0 0,0 0 0 0 0,0 0 0 0 0,0 0 0 0 0,0 0 1 0 0,0-1-1 0 0,1 1 0 0 0,7-13-98 0 0,20-49-528 0 0,-27 60 515 0 0,3-6 19 0 0,15-25 61 0 0,-8 18-21 0 0,-11 15 53 0 0,7-7-4 0 0,0 1 1 0 0,0 0 0 0 0,11-7-1 0 0,-9 8 7 0 0,0 0 0 0 0,1 1-1 0 0,13-4 1 0 0,-21 7 31 0 0,0 0 0 0 0,1 0-1 0 0,-1 1 1 0 0,0-1 0 0 0,0 1 0 0 0,1 0-1 0 0,-1 0 1 0 0,0-1 0 0 0,1 2 0 0 0,-1-1-1 0 0,0 0 1 0 0,1 0 0 0 0,-1 1 0 0 0,0-1-1 0 0,1 1 1 0 0,-1 0 0 0 0,3 1 0 0 0,-4-1 7 0 0,0 0 0 0 0,1 0 0 0 0,-1 0 0 0 0,0 0 0 0 0,1 0 0 0 0,-1 1 1 0 0,0-1-1 0 0,0 1 0 0 0,0-1 0 0 0,0 1 0 0 0,-1-1 0 0 0,1 1 0 0 0,0-1 0 0 0,-1 1 1 0 0,1 0-1 0 0,-1-1 0 0 0,1 4 0 0 0,0 1 61 0 0,0 0 0 0 0,-1 0 0 0 0,0 0 0 0 0,-1-1 0 0 0,1 1 0 0 0,-1 0 0 0 0,0 0-1 0 0,0 0 1 0 0,-1 0 0 0 0,-2 5 0 0 0,0-1 43 0 0,-1 0 1 0 0,-1 0-1 0 0,1-1 0 0 0,-2 0 0 0 0,1-1 0 0 0,-1 1 0 0 0,0-1 0 0 0,-1 0 0 0 0,0-1 0 0 0,0 0 1 0 0,-1 0-1 0 0,1-1 0 0 0,-2 0 0 0 0,1 0 0 0 0,-1-1 0 0 0,1 0 0 0 0,-1-1 0 0 0,-1 0 0 0 0,1-1 1 0 0,0 0-1 0 0,-1 0 0 0 0,0-1 0 0 0,-17 1 0 0 0,24-3-245 0 0,1 0-1 0 0,-1-1 1 0 0,1 1 0 0 0,0 0-1 0 0,-1-1 1 0 0,1 0 0 0 0,0 0 0 0 0,0 0-1 0 0,-1 0 1 0 0,1-1 0 0 0,0 1-1 0 0,0-1 1 0 0,0 1 0 0 0,1-1 0 0 0,-1 0-1 0 0,0 0 1 0 0,1-1 0 0 0,-1 1-1 0 0,1 0 1 0 0,-1-1 0 0 0,1 0-1 0 0,0 1 1 0 0,0-1 0 0 0,1 0 0 0 0,-1 0-1 0 0,-2-6 1 0 0,0-8-4451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4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7134 7652 4607 0,'-2'5'400'0,"0"-5"-400"0,2 3 0 0,-1-1 0 15,1 0 160-15,0-2-160 0,-4 1 192 0,1-1-192 0,-3 6 592 0,-2-3 16 16,-1 6 0-16,0-4 0 0,-1 2 304 0,3-2 64 16,0 4 16-16,3-6 0 0,4-1 736 0,-3 2 128 0,6 1 48 0,-1-2 0 15,5 3-576-15,-2 1-112 16,-1 1-32-16,1 3 0 0,0 3-672 0,2 7-144 0,-2 1-32 0,-5 4 0 15,2 4-336-15,-4-2 0 0,2 3 0 0,0 1 0 16,-5-3 0-16,5-1-128 0,-3-2 128 0,3 0-10208 31</inkml:trace>
  <inkml:trace contextRef="#ctx0" brushRef="#br0" timeOffset="440.18">9202 4687 11967 0,'2'0'1072'0,"0"-2"-864"0,-1 1-208 0,3-3 0 16,-4 4 240-16,2-2 0 0,-1 1 0 0,5-5 0 15,-1 6-16-15,-2 0 0 0,-6 6 0 0,-1 2 0 16,-3 10 928-16,-1 3 176 0,-3 7 32 0,1 1 16 16,-2 2 224-16,3 4 64 0,0-3 0 0,4 3 0 15,3 3-240-15,2-2-32 0,5 4-16 0,1 4 0 0,-1 1-1104 0,4 4-272 16,3 3 0-16,-3 6-13072 15</inkml:trace>
  <inkml:trace contextRef="#ctx0" brushRef="#br0" timeOffset="801.67">9603 9282 17503 0,'-17'33'768'0,"8"-10"176"0,0-3-752 0,2-6-192 0,5-5 0 0,2 0 0 15,0 3 624-15,0 9 80 0,0 15 32 0,2 13 0 16,2 3-736-16,4 1-384 0,1-3 32 0,0-3 16 16,3-1-1904-16,2-6-368 0,5 3-80 0,-12-5 0 0</inkml:trace>
  <inkml:trace contextRef="#ctx0" brushRef="#br0" timeOffset="1303.14">12970 8481 5519 0,'-9'-6'496'0,"0"3"-496"15,4 3 0-15,3 0 0 0,1 0 480 0,-3 0 0 16,-1 5 0-16,-9 2 0 0,2 4 304 0,-2 6 64 0,2 6 16 0,1 8 0 16,2-1-16-16,2 10 0 0,2 0 0 0,-4 7 0 15,1 1 256-15,3 5 48 0,-4 4 16 0,2 2 0 16,0-3-720-16,3-5-160 0,1-4-32 0,6-9-8336 16</inkml:trace>
  <inkml:trace contextRef="#ctx0" brushRef="#br0" timeOffset="1561.25">14122 5748 33167 0,'-53'43'2944'0,"22"-11"-2352"0,5-3-464 0,12-10-128 15,7-6-336-15,5-8-96 0,2 11-16 0,-5 11 0 0,1 17 448 0,4 10 176 16,0 12-16-16,6-1 0 16,-1 1-3552-16,-2 3-720 0,1 5-144 0,-2 4-32 15</inkml:trace>
  <inkml:trace contextRef="#ctx0" brushRef="#br0" timeOffset="2083">17478 12784 12895 0,'-19'27'1152'0,"8"-8"-928"0,2-2-224 0,4-5 0 0,5-6 1904 0,0-3 336 15,2 2 64-15,1 9 0 16,-1 7-2304-16,5 9-560 0,-2 5-64 0,-1-2-16 15,-1 5-1536-15,-4-2-304 0,-1 6-64 0,-3 0-3312 0</inkml:trace>
  <inkml:trace contextRef="#ctx0" brushRef="#br0" timeOffset="2571.52">11964 16611 21183 0,'-9'10'1888'0,"4"3"-1504"0,2-8-384 0,3-5 0 16,0 3 1248-16,-4 1 176 0,-1 5 48 0,0 4 0 15,-4 1-640-15,0 0-112 0,6-1-16 0,-1-8-16 16,4 0-688-16,2-3 0 0,-2-2-256 0,0 1 80 31,0 5-288-31,-3-3-64 0,-1 6-16 0,-1 5 0 0,0-2-672 0,1 7-128 0,-4 2-16 0,4 2-9008 16</inkml:trace>
  <inkml:trace contextRef="#ctx0" brushRef="#br0" timeOffset="2968.76">15336 16193 13823 0,'9'9'608'0,"-2"-4"128"0,0-5-592 0,0 3-144 15,-2-3 0-15,2 0 0 0,0 6 368 0,3-1 32 16,10 5 16-16,-3 8 0 0,0 4-608 0,-4 10-112 0,-6 3-16 0,-4 1-16 16,-6 8 80-16,-3-4 0 0,1 5 16 0,0-3 0 15,1 0 240-15,1-4 0 0,3 0 0 0,5-5-5920 16</inkml:trace>
  <inkml:trace contextRef="#ctx0" brushRef="#br0" timeOffset="3473.81">19300 16621 25791 0,'-3'9'2304'0,"3"-5"-1856"0,0 1-448 0,3-2 0 15,-3 1 896-15,6 1 64 0,-3 7 32 0,4 7 0 0,4 9-992 16,3 2-288-16,0 5-16 0,-1 0 0 15,5 1-1904-15,-1-1-384 0,4 2-80 0,-2-4-16 0</inkml:trace>
  <inkml:trace contextRef="#ctx0" brushRef="#br0" timeOffset="4089.83">22866 16691 11055 0,'-4'5'976'0,"3"4"-784"0,1-4-192 0,1-3 0 15,3 0 1392-15,-4 1 224 0,0 2 48 0,0 11 16 16,3 3 240-16,-1 2 32 0,2 2 16 0,1-4 0 0,0-3-624 0,2-2-112 16,2-2-16-16,-1-2-16 0,6-1-416 15,-3 0-80-15,4 3 0 0,-1-3-16 0,-1 1-496 0,2 2-192 16,1 2 176-16,-2-2-14016 15</inkml:trace>
  <inkml:trace contextRef="#ctx0" brushRef="#br0" timeOffset="7109.63">23009 4637 15663 0,'-6'3'1392'0,"3"1"-1120"0,1-3-272 0,2-1 0 0,0 0 896 0,-3 4 112 0,-1-4 16 0,-1 8 16 15,0 1-240-15,-4 0-48 0,4 0-16 0,1-4 0 16,4 4-192-16,0-4-32 16,0-5-16-16,0 3 0 0,4 1-112 0,-4-3-32 15,5-1 0-15,-5 4 0 0,4-1 272 0,-4 3 48 0,-4 4 16 0,1 6 0 0,1 3 144 16,-5 11 16-1,0 4 16-15,-2 10 0 0,-1 6-400 0,-1 11-80 16,3 6 0-16,-5 7-16 0,5 1-368 0,1 0 0 0,3 2 0 0,4-7-9472 31,0-6-1872-31</inkml:trace>
  <inkml:trace contextRef="#ctx0" brushRef="#br0" timeOffset="7581.86">19896 6972 17503 0,'0'9'1552'0,"2"-4"-1232"16,0 0-320-16,0-3 0 0,1 0 0 0,-3 1 0 15,5 6-208-15,-1 5 80 16,1 9-240-16,-1-1-32 0,-4 3-16 0,0-6 0 0,0 3 976 0,0-4 192 0,1 6 32 16,3 1 16-16,-4 1 944 0,3 9 192 0,3 3 48 0,-3 5 0 15,2 6-720-15,4 5-144 0,0 4-32 0,3-1 0 16,2 1-1088-16,3 3-160 0</inkml:trace>
  <inkml:trace contextRef="#ctx0" brushRef="#br0" timeOffset="8104.3">23007 11320 15663 0,'-7'1'1392'15,"5"-1"-1120"-15,2 4-272 0,0-4 0 0,0 5 736 0,0-1 96 16,-3 1 0-16,1 9 16 16,0 5-208-16,1 3-32 0,-3 6-16 0,2-2 0 0,2 4 112 0,0-2 32 15,-3 2 0-15,3 3 0 0,0 2-96 16,-4 5 0-16,3 3-16 0,-3 6 0 0,4 3-416 0,-5 4-80 15,1-2 0-15,-1 0-128 16,-2 2-320-16,2-13-160 0,0-6-32 0,5-15-10592 0</inkml:trace>
  <inkml:trace contextRef="#ctx0" brushRef="#br0" timeOffset="8629.15">25166 8785 16575 0,'-7'7'1472'0,"4"-5"-1168"0,-3-2-304 0,6 0 0 15,0 0 1344-15,-1 4 224 0,-1-3 32 0,-7 6 16 0,4 2-576 16,-4 1-112-16,1 6-32 0,-1-2 0 0,2 3-512 0,0-3-96 15,0 9-32-15,2-2 0 0,1 2-32 0,1 8-16 16,1 4 0-16,-2 3 0 0,3 2-32 0,-3 0-16 16,4-3 0-16,0 1 0 0,0-3-160 0,0-7-256 15,0-2 64-15,0-5-12032 16</inkml:trace>
  <inkml:trace contextRef="#ctx0" brushRef="#br0" timeOffset="9146.04">24406 6244 9215 0,'-10'2'816'0,"3"1"-656"0,2 3-160 0,1-3 0 15,4-1 1600-15,0-2 272 0,0 2 64 0,4-1 16 16,-4 6-288-16,0 2-48 0,3 1-16 0,-3 4 0 15,0 4-896-15,-2 3-192 0,1 1-48 0,-5 1 0 16,3 7 192-16,-6 1 48 0,4 0 0 0,1 8 0 16,-1-3-400-16,2-1-80 0,-2 2-16 0,5-8 0 15,0 3 128-15,0-8 32 0,0-5 0 0,1 0 0 16,6-7-688-16,-2-3-144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115 119 4143 0 0,'0'24'237'0'0,"0"-18"-231"0"0,-1 0 0 0 0,1 0 0 0 0,1 0-1 0 0,-1 0 1 0 0,1 0 0 0 0,0-1 0 0 0,0 1 0 0 0,4 11 0 0 0,-5-17-16 0 0,0 1-1 0 0,0-1 1 0 0,0 0 0 0 0,0 0 0 0 0,1 0-1 0 0,-1 0 1 0 0,0 1 0 0 0,0-1 0 0 0,0 0 0 0 0,0 0-1 0 0,0 0 1 0 0,0 0 0 0 0,0 0 0 0 0,0 1-1 0 0,1-1 1 0 0,-1 0 0 0 0,0 0 0 0 0,0 0 0 0 0,0 0-1 0 0,0 0 1 0 0,0 0 0 0 0,1 1 0 0 0,-1-1 0 0 0,0 0-1 0 0,0 0 1 0 0,0 0 0 0 0,0 0 0 0 0,1 0-1 0 0,-1 0 1 0 0,0 0 0 0 0,0 0 0 0 0,0 0 0 0 0,0 0-1 0 0,1 0 1 0 0,-1 0 0 0 0,0 0 0 0 0,0 0-1 0 0,0 0 1 0 0,1 0 0 0 0,-1 0 0 0 0,0 0 0 0 0,0 0-1 0 0,0 0 1 0 0,0 0 0 0 0,1-1 0 0 0,-1 1-1 0 0,0 0 1 0 0,0 0 0 0 0,6-12-469 0 0,-1-15-491 0 0,-5 22 924 0 0,0 1-1 0 0,0-1 0 0 0,-1 0 1 0 0,1 0-1 0 0,-1 1 0 0 0,0-1 1 0 0,-1 0-1 0 0,1 1 0 0 0,-1-1 1 0 0,0 1-1 0 0,0 0 0 0 0,0 0 1 0 0,-6-8-1 0 0,6 9 249 0 0,0 0-1 0 0,-1 0 1 0 0,1 1 0 0 0,-1-1-1 0 0,1 1 1 0 0,-1 0 0 0 0,0 0-1 0 0,0 0 1 0 0,0 0 0 0 0,0 0-1 0 0,0 0 1 0 0,-1 1 0 0 0,1 0-1 0 0,0 0 1 0 0,-1 0 0 0 0,1 0-1 0 0,-1 0 1 0 0,1 0 0 0 0,-7 1-1 0 0,8 0-192 0 0,0 0 0 0 0,0 1 0 0 0,0-1 0 0 0,0 1 0 0 0,0 0 0 0 0,0 0-1 0 0,0 0 1 0 0,0 0 0 0 0,0 0 0 0 0,0 0 0 0 0,1 0 0 0 0,-1 0 0 0 0,0 1 0 0 0,1-1-1 0 0,-1 1 1 0 0,1-1 0 0 0,-1 1 0 0 0,1 0 0 0 0,0 0 0 0 0,0-1 0 0 0,0 1-1 0 0,0 0 1 0 0,0 0 0 0 0,0 0 0 0 0,0 0 0 0 0,1 0 0 0 0,-1 0 0 0 0,0 4-1 0 0,-2 6 13 0 0,1 1-1 0 0,0-1 0 0 0,0 19 0 0 0,2-12 365 0 0,0-1 1 0 0,2 1-1 0 0,5 29 1 0 0,-5-38-108 0 0,1 1 1 0 0,0-1-1 0 0,1 0 0 0 0,0 0 1 0 0,0 0-1 0 0,1-1 1 0 0,10 16-1 0 0,-14-24-259 0 0,0 1-1 0 0,1 0 0 0 0,-1-1 1 0 0,0 1-1 0 0,1 0 1 0 0,-1-1-1 0 0,1 1 0 0 0,-1-1 1 0 0,1 0-1 0 0,0 1 0 0 0,0-1 1 0 0,-1 0-1 0 0,1 0 1 0 0,0 0-1 0 0,0 0 0 0 0,0-1 1 0 0,0 1-1 0 0,0 0 0 0 0,0-1 1 0 0,0 0-1 0 0,0 1 1 0 0,1-1-1 0 0,1 0 0 0 0,-2 0-76 0 0,8-8-8 0 0,29-25-28 0 0,-29 25-129 0 0,-5-1-53 0 0,16-25-11 0 0,-15 26-54 0 0,-1-2-224 0 0,15-30-98 0 0,-15 30-17 0 0,-1-1 17 0 0,17-51-423 0 0,-13 30 377 0 0,-1-1 1 0 0,-2 0 0 0 0,1-36-1 0 0,-7 138 1817 0 0,-2-15 682 0 0,3 0 0 0 0,3 0 0 0 0,10 62 0 0 0,-12-114-1767 0 0,-1 1-1 0 0,1-1 1 0 0,-1 0 0 0 0,1 1-1 0 0,0-1 1 0 0,0 0-1 0 0,0 0 1 0 0,0 1-1 0 0,0-1 1 0 0,1 0-1 0 0,-1 0 1 0 0,0-1 0 0 0,1 1-1 0 0,0 0 1 0 0,-1 0-1 0 0,1-1 1 0 0,0 1-1 0 0,0-1 1 0 0,0 1-1 0 0,0-1 1 0 0,0 0 0 0 0,0 0-1 0 0,4 2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9671 0 0,'-5'9'238'0'0,"0"0"0"0"0,0 0-1 0 0,-1 0 1 0 0,-1-1-1 0 0,-9 12 1 0 0,12-16-299 0 0,0-1 0 0 0,-1 1 0 0 0,1-1 1 0 0,0 0-1 0 0,-1 0 0 0 0,0 0 0 0 0,0-1 0 0 0,0 1 0 0 0,0-1 1 0 0,0-1-1 0 0,0 1 0 0 0,-7 1 0 0 0,11-3-137 0 0,1 1 1 0 0,-1-1-1 0 0,0 1 1 0 0,1-1-1 0 0,0 1 0 0 0,-1-1 1 0 0,1 1-1 0 0,-1-1 0 0 0,1 1 1 0 0,0 0-1 0 0,-1-1 1 0 0,1 1-1 0 0,0-1 0 0 0,0 1 1 0 0,-1 0-1 0 0,1-1 1 0 0,0 1-1 0 0,0 0 0 0 0,0-1 1 0 0,0 1-1 0 0,0 0 1 0 0,0 0-1 0 0,0-1 0 0 0,0 1 1 0 0,0 0-1 0 0,2 26-884 0 0,-2-19 431 0 0,2 28 1710 0 0,2 1 0 0 0,9 44-1 0 0,-9-66-64 0 0,-1-1-1 0 0,2 1 1 0 0,0-1 0 0 0,1 0-1 0 0,0-1 1 0 0,1 0 0 0 0,1 0-1 0 0,12 16 1 0 0,-18-27-843 0 0,0 1 0 0 0,0-1 1 0 0,0 0-1 0 0,0 0 0 0 0,1 0 0 0 0,-1 0 0 0 0,1 0 1 0 0,0-1-1 0 0,0 1 0 0 0,-1-1 0 0 0,1 1 0 0 0,0-1 1 0 0,0 0-1 0 0,0 0 0 0 0,0-1 0 0 0,6 2 1 0 0,-7-2-50 0 0,8-6-168 0 0,33-20-578 0 0,-33 19-280 0 0,-2-2-954 0 0,34-41-3574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5527 0 0,'-31'33'1316'0'0,"24"-26"-874"0"0,0-1 0 0 0,0 1 0 0 0,1 1 1 0 0,0-1-1 0 0,0 1 0 0 0,1 0 1 0 0,0 0-1 0 0,-6 14 0 0 0,-8 37 1347 0 0,3 1-1 0 0,-14 92 1 0 0,26-126-1371 0 0,-4 16 224 0 0,-61 430 2324 0 0,66-435-2967 0 0,3-18-320 0 0,-7 33 1 0 0,6-48-1271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95 4607 0 0,'-1'11'120'0'0,"0"3"960"0"0,3-13-402 0 0,3-8-69 0 0,-5 6-925 0 0,5-9-849 0 0,14-29 727 0 0,-14 29-2 0 0,-3 2-325 0 0,5-23 452 0 0,-7 30 289 0 0,0 1 0 0 0,1-1 0 0 0,-1 1 0 0 0,0-1 0 0 0,0 0 0 0 0,0 1 0 0 0,0-1 0 0 0,0 1 0 0 0,0-1 0 0 0,0 0 0 0 0,0 1 0 0 0,0-1 0 0 0,0 1 1 0 0,0-1-1 0 0,0 0 0 0 0,0 1 0 0 0,-1-1 0 0 0,1 1 0 0 0,0-1 0 0 0,0 1 0 0 0,-1-1 0 0 0,1 1 0 0 0,-1-2 0 0 0,-9 5-46 0 0,-9 13 844 0 0,-16 22 869 0 0,-1-2 1 0 0,-2-2-1 0 0,-76 53 0 0 0,110-85-1631 0 0,-1 1-1 0 0,1 0 1 0 0,0 1-1 0 0,0-1 1 0 0,0 1 0 0 0,1 0-1 0 0,-1 0 1 0 0,1 0-1 0 0,-6 8 1 0 0,9-10 0 0 0,-1 0 1 0 0,0 0 0 0 0,1 0 0 0 0,-1-1 0 0 0,1 1-1 0 0,-1 0 1 0 0,1 0 0 0 0,0 0 0 0 0,0 0-1 0 0,0 0 1 0 0,0 0 0 0 0,0 0 0 0 0,0 0 0 0 0,1 0-1 0 0,-1 0 1 0 0,0 0 0 0 0,1-1 0 0 0,0 1-1 0 0,-1 0 1 0 0,1 0 0 0 0,0 0 0 0 0,0-1 0 0 0,0 1-1 0 0,0-1 1 0 0,1 1 0 0 0,-1 0 0 0 0,0-1-1 0 0,0 0 1 0 0,3 2 0 0 0,8 7 526 0 0,1 0-1 0 0,0-2 1 0 0,1 1 0 0 0,0-2 0 0 0,1 0-1 0 0,-1 0 1 0 0,26 7 0 0 0,12 5 219 0 0,42 20 229 0 0,-30-13-1147 0 0,86 46 1 0 0,-117-52-5788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432 174 10591 0 0,'0'1'124'0'0,"-11"23"769"0"0,11-23-880 0 0,-1 0-1 0 0,1 0 1 0 0,-1 0-1 0 0,1 0 1 0 0,-1 0-1 0 0,0 0 1 0 0,1 0 0 0 0,-1 0-1 0 0,0 0 1 0 0,0 0-1 0 0,0 0 1 0 0,0 0 0 0 0,0 0-1 0 0,0-1 1 0 0,0 1-1 0 0,-1 0 1 0 0,0-1 8 0 0,0 0-1 0 0,1-1 1 0 0,-1 1-1 0 0,1-1 1 0 0,-1 1-1 0 0,1-1 1 0 0,-1 0-1 0 0,1 1 1 0 0,-1-1-1 0 0,1 0 1 0 0,0 0-1 0 0,-1 0 1 0 0,1 0-1 0 0,0 0 1 0 0,0 0-1 0 0,0-1 1 0 0,0 1-1 0 0,0 0 1 0 0,0 0-1 0 0,0-1 1 0 0,-1-2-1 0 0,-15-35-630 0 0,14 31 221 0 0,-3-8-92 0 0,-1 0 0 0 0,0 1 0 0 0,-1 0-1 0 0,-1 1 1 0 0,-17-23 0 0 0,24 34 452 0 0,-1 0 1 0 0,0 0-1 0 0,0 0 0 0 0,0 1 0 0 0,0-1 1 0 0,-1 1-1 0 0,1 0 0 0 0,-1 0 0 0 0,1 0 0 0 0,-1 0 1 0 0,0 0-1 0 0,-6-1 0 0 0,7 3 59 0 0,0-1 0 0 0,0 1 1 0 0,0 0-1 0 0,0 0 0 0 0,0 1 0 0 0,-1-1 0 0 0,1 1 0 0 0,0-1 0 0 0,0 1 0 0 0,1 0 0 0 0,-1 0 0 0 0,0 0 1 0 0,0 0-1 0 0,0 1 0 0 0,1-1 0 0 0,-1 1 0 0 0,0 0 0 0 0,1 0 0 0 0,-3 2 0 0 0,-4 4 120 0 0,1 1-1 0 0,-1 0 1 0 0,2 0-1 0 0,-1 1 0 0 0,1 0 1 0 0,1 1-1 0 0,0-1 1 0 0,-8 20-1 0 0,2 0 449 0 0,-16 65-1 0 0,15-31 293 0 0,2 1 1 0 0,3 0-1 0 0,2 98 0 0 0,25 196 1005 0 0,-6-194-1044 0 0,-12-139-544 0 0,-2 45 1 0 0,1-64-307 0 0,-1-1 0 0 0,0 0 1 0 0,0 1-1 0 0,-1-1 0 0 0,1 0 0 0 0,-2 0 0 0 0,1 0 1 0 0,0 0-1 0 0,-1 0 0 0 0,0 0 0 0 0,-1-1 0 0 0,-6 9 1 0 0,10-13-135 0 0,-1 0 1 0 0,0 0 0 0 0,0-1-1 0 0,1 1 1 0 0,-1 0 0 0 0,0 0-1 0 0,0-1 1 0 0,0 1 0 0 0,0 0-1 0 0,0-1 1 0 0,0 1 0 0 0,0-1-1 0 0,0 1 1 0 0,0-1 0 0 0,0 0-1 0 0,0 0 1 0 0,0 1 0 0 0,-1-1-1 0 0,1 0 1 0 0,0 0 0 0 0,0 0-1 0 0,0 0 1 0 0,-2 0 0 0 0,-4-2-5370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99 191 5983 0 0,'-7'3'780'0'0,"0"-2"-1"0"0,-1 1 1 0 0,1-1 0 0 0,0 0-1 0 0,-1 0 1 0 0,0-1-1 0 0,1 0 1 0 0,-1 0-1 0 0,1-1 1 0 0,-1 0-1 0 0,-9-3 1 0 0,18 8-407 0 0,0 0 1 0 0,0 0 0 0 0,0 0-1 0 0,1 0 1 0 0,-1 0-1 0 0,4 6 1 0 0,-4-9-301 0 0,0 0-64 0 0,8 20 340 0 0,1 0 0 0 0,1-1 0 0 0,22 30 1 0 0,-28-44-287 0 0,0-1 0 0 0,0 1-1 0 0,0-1 1 0 0,0-1 0 0 0,1 1 0 0 0,0-1 0 0 0,0 0 0 0 0,0 0 0 0 0,1-1 0 0 0,-1 1 0 0 0,1-2 0 0 0,-1 1 0 0 0,1-1 0 0 0,0 0 0 0 0,13 2 0 0 0,9-3 4 0 0,20-7-68 0 0,-2-6-106 0 0,-27 4-153 0 0,-8 3 157 0 0,-6 2 25 0 0,0 1-1 0 0,0-1 1 0 0,-1 0 0 0 0,1-1 0 0 0,-1 0-1 0 0,7-5 1 0 0,24-18-316 0 0,-27 21-248 0 0,2-5-107 0 0,35-33-19 0 0,-35 33-36 0 0,-1 1-124 0 0,27-31-52 0 0,-27 31-11 0 0,-1 3-605 0 0,28-21 1042 0 0,-36 27 499 0 0,0 0 1 0 0,1 0 0 0 0,-1 0 0 0 0,0 0-1 0 0,1 1 1 0 0,-1-1 0 0 0,1 0-1 0 0,-1 1 1 0 0,1-1 0 0 0,0 1-1 0 0,-1-1 1 0 0,1 1 0 0 0,-1 0 0 0 0,4-1-1 0 0,-5 1 110 0 0,1 1-1 0 0,-1-1 1 0 0,1 0 0 0 0,-1 0-1 0 0,1 1 1 0 0,-1-1-1 0 0,1 0 1 0 0,-1 0-1 0 0,1 1 1 0 0,-1-1-1 0 0,0 1 1 0 0,1-1 0 0 0,-1 0-1 0 0,0 1 1 0 0,1-1-1 0 0,-1 1 1 0 0,0-1-1 0 0,1 1 1 0 0,-1-1-1 0 0,0 1 1 0 0,0-1-1 0 0,0 1 1 0 0,0-1 0 0 0,1 1-1 0 0,-1-1 1 0 0,0 1-1 0 0,0 0 1 0 0,0 6 755 0 0,0-1 0 0 0,-1 1 0 0 0,1-1 0 0 0,-1 1 0 0 0,-2 7 0 0 0,0-3-45 0 0,4 19-179 0 0,0 0 0 0 0,2-1 0 0 0,8 41 0 0 0,1 9-582 0 0,-11-74-5 0 0,7 106-24 0 0,-9-109-462 0 0,-1-12-100 0 0,-1-16-378 0 0,4-21-781 0 0,2 1 1 0 0,2-1-1 0 0,12-46 0 0 0,-2 32 1562 0 0,6-13 110 0 0,-3 17 86 0 0,-14 46 110 0 0,3 0 9 0 0,19-36 9 0 0,-19 35 331 0 0,2 7-209 0 0,29-13 36 0 0,-37 17-247 0 0,1 1 1 0 0,0-1 0 0 0,0 1 0 0 0,-1-1 0 0 0,1 1-1 0 0,0 0 1 0 0,-1 0 0 0 0,1 0 0 0 0,0 0-1 0 0,0 0 1 0 0,-1 1 0 0 0,1-1 0 0 0,0 0-1 0 0,0 1 1 0 0,-1-1 0 0 0,1 1 0 0 0,-1 0 0 0 0,1-1-1 0 0,0 1 1 0 0,-1 0 0 0 0,1 0 0 0 0,-1 0-1 0 0,0 0 1 0 0,3 2 0 0 0,0 2 202 0 0,0-1-1 0 0,0 1 1 0 0,0 0-1 0 0,5 9 1 0 0,-9-13-214 0 0,10 16 834 0 0,-2 1 0 0 0,10 28 0 0 0,-14-32-661 0 0,1-1 1 0 0,1 0-1 0 0,0 0 1 0 0,0 0-1 0 0,1-1 1 0 0,13 17-1 0 0,-20-29-291 0 0,1 1 0 0 0,0 0-1 0 0,0 0 1 0 0,-1 0 0 0 0,1-1-1 0 0,0 1 1 0 0,0 0 0 0 0,0-1-1 0 0,0 1 1 0 0,0-1 0 0 0,0 1 0 0 0,0-1-1 0 0,0 1 1 0 0,0-1 0 0 0,0 0-1 0 0,0 1 1 0 0,0-1 0 0 0,1 0-1 0 0,-1 0 1 0 0,0 0 0 0 0,0 0-1 0 0,0 0 1 0 0,2 0 0 0 0,-1-1-146 0 0,0 0 0 0 0,1 0 1 0 0,-1 0-1 0 0,0 0 0 0 0,0 0 0 0 0,0 0 1 0 0,-1 0-1 0 0,1-1 0 0 0,0 1 1 0 0,0-1-1 0 0,1-1 0 0 0,2-3-179 0 0,-1 1-1 0 0,1-1 1 0 0,-2 0 0 0 0,1 0-1 0 0,0 0 1 0 0,4-12-1 0 0,-8 15 422 0 0,1 0-1 0 0,0 0 1 0 0,1 0-1 0 0,-1 1 1 0 0,0-1-1 0 0,1 0 1 0 0,-1 1-1 0 0,1-1 0 0 0,0 1 1 0 0,3-4-1 0 0,-4 6 1 0 0,-1 1-1 0 0,1-1 0 0 0,-1 1 0 0 0,1-1 1 0 0,-1 1-1 0 0,0-1 0 0 0,1 1 1 0 0,-1-1-1 0 0,0 1 0 0 0,0-1 0 0 0,1 1 1 0 0,-1 0-1 0 0,0-1 0 0 0,0 1 1 0 0,0-1-1 0 0,0 1 0 0 0,0 0 0 0 0,0-1 1 0 0,0 1-1 0 0,0-1 0 0 0,0 1 1 0 0,0 0-1 0 0,0 0 0 0 0,-2 20 479 0 0,1-15-323 0 0,0 20 607 0 0,-3 29 1183 0 0,5 58-1 0 0,0-97-1517 0 0,0-1 0 0 0,2 1 0 0 0,0 0 0 0 0,0-1 0 0 0,2 1 0 0 0,0-1 0 0 0,1 0 0 0 0,10 19 0 0 0,-16-33-432 0 0,1 1-2 0 0,0-1 0 0 0,-1 1 1 0 0,1 0-1 0 0,0-1 0 0 0,0 1 1 0 0,0 0-1 0 0,0-1 0 0 0,0 0 0 0 0,1 1 1 0 0,-1-1-1 0 0,0 0 0 0 0,1 1 0 0 0,-1-1 1 0 0,1 0-1 0 0,-1 0 0 0 0,1 0 1 0 0,-1 0-1 0 0,1-1 0 0 0,0 1 0 0 0,-1 0 1 0 0,1-1-1 0 0,0 1 0 0 0,0-1 1 0 0,-1 1-1 0 0,1-1 0 0 0,0 0 0 0 0,0 0 1 0 0,0 0-1 0 0,0 0 0 0 0,-1 0 1 0 0,1 0-1 0 0,0 0 0 0 0,0-1 0 0 0,0 1 1 0 0,0-1-1 0 0,1 0 0 0 0,-1 0-75 0 0,5-9-44 0 0,24-31-70 0 0,-24 31-29 0 0,-3-2-8 0 0,2-1 137 0 0,-4 8-8 0 0,1-1-1 0 0,-1 0 1 0 0,0 0 0 0 0,0-1 0 0 0,-1 1 0 0 0,2-11 0 0 0,5-33-930 0 0,-3-4 84 0 0,-3 14 397 0 0,-2 0 1 0 0,-9-78-1 0 0,9 116 533 0 0,-1-1 1 0 0,1 1-1 0 0,-1-1 1 0 0,0 1-1 0 0,0-1 1 0 0,0 1-1 0 0,0-1 1 0 0,0 1-1 0 0,-1 0 1 0 0,1-1-1 0 0,-3-1 1 0 0,4 4 1 0 0,-1-1 0 0 0,0 1 0 0 0,1 0 0 0 0,-1-1 0 0 0,0 1 0 0 0,1 0 0 0 0,-1-1 0 0 0,0 1 0 0 0,1 0 0 0 0,-1 0 1 0 0,0 0-1 0 0,0-1 0 0 0,1 1 0 0 0,-1 0 0 0 0,0 0 0 0 0,0 0 0 0 0,1 0 0 0 0,-1 1 0 0 0,0-1 0 0 0,0 0 0 0 0,1 0 1 0 0,-1 0-1 0 0,0 1 0 0 0,1-1 0 0 0,-1 0 0 0 0,0 0 0 0 0,1 1 0 0 0,-1-1 0 0 0,0 1 0 0 0,1-1 0 0 0,-1 1 0 0 0,1-1 0 0 0,-1 1 1 0 0,1-1-1 0 0,-1 1 0 0 0,1-1 0 0 0,-1 1 0 0 0,1 0 0 0 0,-1-1 0 0 0,1 1 0 0 0,-1 1 0 0 0,-5 7 82 0 0,0 1 0 0 0,0 0 0 0 0,1 0 1 0 0,0 0-1 0 0,1 1 0 0 0,0 0 0 0 0,1 0 0 0 0,0 0 0 0 0,-2 12 0 0 0,4-17-41 0 0,0 1 1 0 0,0-1-1 0 0,1 1 0 0 0,0-1 1 0 0,0 1-1 0 0,0-1 0 0 0,1 1 1 0 0,0-1-1 0 0,0 1 1 0 0,0-1-1 0 0,1 0 0 0 0,0 1 1 0 0,1-1-1 0 0,-1 0 0 0 0,1-1 1 0 0,0 1-1 0 0,5 7 1 0 0,-6-12-131 0 0,0 1 0 0 0,0 0 0 0 0,0-1 0 0 0,1 1 0 0 0,-1-1 0 0 0,0 1 1 0 0,1-1-1 0 0,-1 0 0 0 0,1 0 0 0 0,0 0 0 0 0,-1-1 0 0 0,1 1 1 0 0,-1 0-1 0 0,1-1 0 0 0,0 0 0 0 0,0 0 0 0 0,-1 0 0 0 0,1 0 0 0 0,0 0 1 0 0,-1 0-1 0 0,4-1 0 0 0,-3 0-770 0 0,8-4-1265 0 0,35-15 812 0 0,-35 15-533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1839 0 0,'0'0'83'0'0,"7"-8"-6"0"0,30-35 2189 0 0,-28 35-1421 0 0,27-25 164 0 0,-27 24 4751 0 0,-4 10-5017 0 0,-1-1-663 0 0,-3 0-60 0 0,0-1 1 0 0,-1 1-1 0 0,1 0 1 0 0,0 0-1 0 0,0 0 1 0 0,-1 0-1 0 0,1 0 1 0 0,0 0-1 0 0,-1 0 1 0 0,1 0-1 0 0,0 0 1 0 0,0 0-1 0 0,-1 1 1 0 0,1-1-1 0 0,0 0 1 0 0,-1 0-1 0 0,1 1 1 0 0,0-1-1 0 0,-1 1 1 0 0,1-1-1 0 0,0 0 1 0 0,-1 1-1 0 0,1-1 1 0 0,-1 1-1 0 0,1-1 1 0 0,-1 1-1 0 0,1-1 1 0 0,-1 1-1 0 0,1 0 1 0 0,-1-1-1 0 0,0 1 1 0 0,1 0-1 0 0,-1-1 1 0 0,0 1-1 0 0,0 0 1 0 0,1-1-1 0 0,-1 1 1 0 0,0 0-1 0 0,0-1 0 0 0,0 1 1 0 0,0 0-1 0 0,0 0 1 0 0,0-1-1 0 0,0 1 1 0 0,0 0-1 0 0,0 0 1 0 0,0-1-1 0 0,0 1 1 0 0,0 0-1 0 0,-1-1 1 0 0,1 2-1 0 0,-7 34 874 0 0,-1 0-1 0 0,-1-1 0 0 0,-2 0 1 0 0,-2 0-1 0 0,-1-1 0 0 0,-33 56 1 0 0,29-64-421 0 0,34-47-1018 0 0,12-20 338 0 0,-21 30-8 0 0,1 0 3 0 0,36-54-176 0 0,-9 7 4 0 0,1-4 0 0 0,-29 48 322 0 0,22-37-174 0 0,-5 14 486 0 0,-18 27 156 0 0,1 1 36 0 0,22-27-56 0 0,-21 27-333 0 0,0 7-397 0 0,27-6-120 0 0,-34 8 440 0 0,0 0-1 0 0,-1 1 1 0 0,1-1 0 0 0,0 0-1 0 0,0 0 1 0 0,-1 0 0 0 0,1 0-1 0 0,0 1 1 0 0,0-1 0 0 0,-1 0-1 0 0,1 1 1 0 0,0-1 0 0 0,-1 0-1 0 0,1 1 1 0 0,0-1 0 0 0,-1 1-1 0 0,1-1 1 0 0,-1 1 0 0 0,1-1-1 0 0,-1 1 1 0 0,1 0 0 0 0,-1-1-1 0 0,1 1 1 0 0,-1 0 0 0 0,0-1-1 0 0,1 1 1 0 0,-1 0 0 0 0,0-1-1 0 0,0 1 1 0 0,1 0 0 0 0,-1 1-1 0 0,4 24 432 0 0,-3-22-196 0 0,1 30 555 0 0,-2 0 0 0 0,-1 0 0 0 0,-6 39 1 0 0,3-36-770 0 0,1-1 0 0 0,3 50 0 0 0,0-85-49 0 0,0-1 1 0 0,0 1 0 0 0,0-1 0 0 0,0 0 0 0 0,0 1 0 0 0,0-1 0 0 0,0 1 0 0 0,0-1 0 0 0,1 1-1 0 0,-1-1 1 0 0,0 1 0 0 0,0-1 0 0 0,0 0 0 0 0,0 1 0 0 0,1-1 0 0 0,-1 1 0 0 0,0-1 0 0 0,1 0-1 0 0,-1 1 1 0 0,0-1 0 0 0,0 0 0 0 0,1 1 0 0 0,-1-1 0 0 0,1 0 0 0 0,-1 1 0 0 0,0-1 0 0 0,1 0-1 0 0,-1 0 1 0 0,1 0 0 0 0,-1 1 0 0 0,0-1 0 0 0,1 0 0 0 0,-1 0 0 0 0,1 0 0 0 0,-1 0 0 0 0,2 0-1 0 0,15-6-6742 0 0,-9-1 1258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9215 0 0,'-14'26'2089'0'0,"9"-18"-1539"0"0,1 1 1 0 0,-1-1-1 0 0,2 1 1 0 0,-1 0 0 0 0,-3 16-1 0 0,-6 62 1160 0 0,-3 171-1 0 0,13-158-374 0 0,-15 102-1 0 0,11-159-1431 0 0,-1 0 0 0 0,-2-1 0 0 0,-2 0 0 0 0,-32 73 0 0 0,43-114-714 0 0,1-4-1009 0 0,1-7-4608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4143 0 0,'2'0'24'0'0,"-1"1"0"0"0,0-1 0 0 0,1 0-1 0 0,-1 0 1 0 0,0 1 0 0 0,1-1-1 0 0,-1 0 1 0 0,0 0 0 0 0,1 0-1 0 0,-1 0 1 0 0,1-1 0 0 0,-1 1 0 0 0,0 0-1 0 0,3-1 1 0 0,16-3 2902 0 0,-11 3-2546 0 0,26-2 3016 0 0,9 3 360 0 0,59 8 0 0 0,-36 1-3072 0 0,100 9 1417 0 0,-138-18-4014 0 0,1-1 1 0 0,35-7 0 0 0,-2-2-4858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2303 0 0,'7'-1'460'0'0,"0"0"-1"0"0,0 0 0 0 0,0 0 0 0 0,14-5 0 0 0,-16 4-338 0 0,1 0 0 0 0,-1 0 0 0 0,1 1 0 0 0,0 0-1 0 0,-1 0 1 0 0,1 0 0 0 0,0 1 0 0 0,0 0 0 0 0,9 1-1 0 0,-11 0 3 0 0,-1 0 0 0 0,0 1-1 0 0,0-1 1 0 0,0 1-1 0 0,0 0 1 0 0,0 0 0 0 0,0 0-1 0 0,0 0 1 0 0,-1 0-1 0 0,1 1 1 0 0,-1-1-1 0 0,1 1 1 0 0,-1 0 0 0 0,0 0-1 0 0,0 0 1 0 0,0 0-1 0 0,-1 0 1 0 0,1 0 0 0 0,-1 0-1 0 0,2 6 1 0 0,2 4 108 0 0,-1 0 1 0 0,-1 1-1 0 0,4 26 0 0 0,-3 83 159 0 0,-1-4-298 0 0,0-69 35 0 0,-2-32-157 0 0,0 0 0 0 0,1 0 0 0 0,0 0 0 0 0,9 30 0 0 0,-11-48 13 0 0,1 1-1 0 0,-1 0 1 0 0,0-1 0 0 0,0 1 0 0 0,0-1-1 0 0,0 1 1 0 0,1-1 0 0 0,-1 1-1 0 0,0-1 1 0 0,0 1 0 0 0,1-1-1 0 0,-1 1 1 0 0,0-1 0 0 0,1 0 0 0 0,-1 1-1 0 0,1-1 1 0 0,-1 0 0 0 0,1 1-1 0 0,-1-1 1 0 0,0 0 0 0 0,1 1-1 0 0,-1-1 1 0 0,1 0 0 0 0,-1 0 0 0 0,1 1-1 0 0,0-1 1 0 0,-1 0 0 0 0,1 0-1 0 0,-1 0 1 0 0,1 0 0 0 0,0 0-1 0 0,0 0 12 0 0,0-1-1 0 0,1 1 1 0 0,-1-1 0 0 0,0 1-1 0 0,0-1 1 0 0,0 1-1 0 0,0-1 1 0 0,0 0-1 0 0,0 0 1 0 0,0 0-1 0 0,0 0 1 0 0,0 1-1 0 0,1-2 1 0 0,24-38 530 0 0,-24 38-447 0 0,86-171 1825 0 0,-60 113-2534 0 0,2 2 1 0 0,3 0-1 0 0,41-52 0 0 0,-63 97-2771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2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25020 11245 911 0,'-2'0'0'0,"2"0"0"16,2 0 0-16,-2-4 0 16,3 4 896-16,-3-2 80 0,4-1 32 0,1 0 0 0,-3-3-416 0,1 3-80 0,1-2 0 0,-3 1-16 15,3 2-496-15,-4 1 0 0,0 1 0 0,-4 0 0 16,4 0 240-16,-1 0 0 0,1 1 0 0,-4 1 0 16,2-4 528-16,2 4 96 0,-1-2 32 0,1 0 0 15,-2 4-32-15,2-3 0 16,0 1 0-16,-4 0 0 0,3-2-112 0,-1 5-32 0,0-3 0 0,-1 0 0 15,1 3 176-15,-2-2 16 0,4 2 16 0,-3-1 0 0,1 1-144 0,2-1-16 16,-2 1-16-16,2-2 0 0,0 3-208 0,0 1-32 16,2-2-16-16,0 0 0 0,1 7-80 0,-1 2-16 31,5 0 0-31,-5 3 0 0,1 8-16 0,1-1 0 0,1 9 0 0,-1-1 0 16,1-4-32-16,-2 1-16 15,-1-1 0-15,5-2 0 0,-2-3-336 0,4-11 0 0,-4 0 0 16,7-10-12368-16</inkml:trace>
  <inkml:trace contextRef="#ctx0" brushRef="#br0" timeOffset="1041.26">22685 13857 7359 0,'0'0'656'0,"0"-1"-528"0,1 1-128 0,-1-4 0 0,0 4 128 0,4 0 0 0,-4 0 0 0,0 0 0 16,3 0 80-16,-6 0 16 0,3 4 0 0,0-1 0 16,-5 4 560-16,-1 2 112 15,3 1 32-15,-4 1 0 0,2 3-304 0,-1 3-64 0,-1 0-16 0,1 6 0 16,2 3 208-16,-1 0 32 0,1 6 16 0,-1 2 0 15,5 7-32-15,0 0 0 0,2 6 0 0,1 4 0 16,3-1-768-16,-3-1 0 0,2 0 0 0,-1-7-8656 16</inkml:trace>
  <inkml:trace contextRef="#ctx0" brushRef="#br0" timeOffset="1741.32">25016 15994 9215 0,'-2'4'816'0,"2"-2"-656"0,0-2-160 0,0 0 0 16,0 0 944-16,2 0 144 0,0 0 48 0,0 0 0 16,1 0-496-16,1 0-112 0,1 0-16 0,0 0 0 15,0 3-144-15,-1-3-48 0,1 5 0 0,-1-1 0 0,1 1 272 0,2 4 48 16,-2-1 16-16,-2 5 0 0,3 1 352 0,-1 5 64 16,2 2 16-16,-2 5 0 0,4 3-80 0,-4 4-16 15,0 6 0-15,2 1 0 0,-2 7-560 0,1 3-112 16,1 3-32-16,0-1-12192 15</inkml:trace>
  <inkml:trace contextRef="#ctx0" brushRef="#br0" timeOffset="2593.42">29183 15214 11967 0,'-4'5'1072'0,"4"2"-864"0,0-5-208 0,0-2 0 0,0 0 960 0,0 4 128 0,0-1 48 16,-3 2 0-16,3 6-112 0,0-3 0 0,-2 1-16 0,2-2 0 15,2 2-368-15,-2-4-80 0,3 0-16 16,-3-1 0-16,4 1-288 0,-3-2-48 16,3 3-16-16,-1 1 0 0,3 1 192 0,-5 3 16 0,1-3 16 0,3 10 0 15,-3-1 288-15,-2 6 48 0,4 0 16 0,-4 3 0 16,0 5-592-16,0-1-176 0,-6 6 0 0,3-1-7824 31,-2-2-1648-31</inkml:trace>
  <inkml:trace contextRef="#ctx0" brushRef="#br0" timeOffset="3229.55">29814 12225 911 0,'-13'0'0'0,"5"0"0"0,1 0 0 0,5 0 0 0,-2 0 2144 0,4 0 352 16,-1-1 64-16,-3 1 0 0,1 0-768 0,-3 0-144 15,1 0-48-15,-3 0 0 0,2 1-608 0,3 3-128 16,-4-1-32-16,2 2 0 0,-1 1 288 0,1 1 48 16,2 1 16-16,-3 3 0 0,3-2 160 0,-1 4 16 15,3 0 16-15,-3 6 0 16,4 2-288-16,-3 1-48 0,1 5-16 0,-1 4 0 16,-1 2-688-16,-1 4-144 0,0 1-16 0,-4-2-16 0,4 4-352 0,-2-5-64 0,1-3 0 15,3-6-9200 1,3-12-1824-16</inkml:trace>
  <inkml:trace contextRef="#ctx0" brushRef="#br0" timeOffset="5629.72">21984 3808 8287 0,'-3'8'736'0,"1"-4"-592"0,2-1-144 0,2-1 0 16,-1-2 0-16,5 0-224 0,-1-2 48 0,4-1 16 15,4-3-64-15,3 0-16 0,2-3 0 0,-5 0 0 16,-4 2 240-16,-4 4 0 0,-5-1 0 0,-5 4 0 0,-2 5 0 16,-1-1 0-16,-1 1 0 0,0 2 0 0,-1-2 0 0,-3 4 0 15,5-4 0-15,-3-1 0 0,8-4 0 0,-2 0 0 16,1 0 0-16,4-4 0 0,-2 4 0 0,2 0 0 16,-1 0-192-16,-1 0 192 0,2 0-176 0,-5 0 176 15,3 4-192-15,0-3 192 0,-3 3-128 0,1-1 128 16,-1 1-160-16,2-2 160 0,-4 3-176 0,2-2 176 15</inkml:trace>
  <inkml:trace contextRef="#ctx0" brushRef="#br0" timeOffset="5728.41">21745 4138 1839 0,'-3'4'160'0,"-1"-1"-160"15,4-1 0-15,0-2 0 0,0 4 0 0,0-4 160 0</inkml:trace>
  <inkml:trace contextRef="#ctx0" brushRef="#br0" timeOffset="6643.57">21913 3940 2751 0,'-4'3'256'0,"1"-3"-256"0,3 0 0 0,0 0 0 0,1 0 448 0,-1 0 64 15,2 0 0-15,-2 0 0 0,4 0-368 0,-4 0-144 32,0 0 128-32,0 4-128 0,-6-2 512 0,3 5 0 0,-2-6 16 0,1 5 0 15,1-3 832-15,-1 0 176 16,2-1 16-16,2 0 16 0,0-2-192 0,2 0-32 15,0 0-16-15,3-2 0 0,-1 2-624 0,1-2-128 0,0-1-32 0,0 3 0 16,2 0-96-16,2 0 0 0,0 0-16 0,-4 0 0 16,4 3 48-16,-6-1 16 0,2 0 0 0,1 0 0 15,-3 3-48-15,1-2-16 0,-3 3 0 0,3 1 0 16,-4-2-48-16,0 7-16 0,-4-2 0 0,1 8 0 16,-2-1 160-16,-1 1 48 0,-1 4 0 0,0 5 0 15,-1-1 112-15,1 3 16 0,2 4 16 0,-1 0 0 16,-1 1-144-16,6 0-48 0,-3 1 0 0,2-3 0 15,4-1-368-15,2-5-160 0,4-2 128 0,-2-4-128 16,6-3-208-16,2-5-128 0,0-1-32 0,3-8-13552 16</inkml:trace>
  <inkml:trace contextRef="#ctx0" brushRef="#br0" timeOffset="7253.3">24941 6910 10127 0,'-8'15'896'0,"2"-6"-704"16,5 0-192-16,1-6 0 0,0 2 1136 0,-4 2 192 0,-1 7 32 0,-2 7 16 16,2 7-288-16,-4 2-48 0,4-3-16 0,1-4 0 15,4 0-336-15,0-2-80 0,0 5-16 0,0 0 0 16,4 2 560-16,-4 5 96 0,1 7 32 0,1 3 0 16,3 5-64-16,-3 4 0 15,5 9 0-15,-2 1 0 0,1 5-624 0,1-6-128 0,0-4-16 0,0-5-16 16,1-6-640-16,1-8-128 0,1-12-32 0,3-9-13248 15</inkml:trace>
  <inkml:trace contextRef="#ctx0" brushRef="#br0" timeOffset="7956.01">25769 690 1839 0,'2'-2'160'0,"-1"-1"-160"0,1-1 0 0,-2 4 0 0,4 0 304 0,-4-5 16 0,1 1 16 0,3-1 0 31,-1 0-592-31,-1-2-128 0,-2 5-32 0,0-1 0 16,-2 3 208-16,2 0 32 0,-3 5 16 0,-1-5 0 0,3 7 512 0,-6-5 96 15,5 6 32-15,-7-1 0 0,4 4 560 0,2-2 112 16,-6 4 32-16,4 5 0 0,-4-1 240 0,-3 9 48 16,1 1 16-16,1 2 0 0,-1-1-480 0,3 3-112 15,-1 2 0-15,0 1-16 0,4 0-416 0,-2 1-80 16,5 5 0-16,-3 0-16 0,2 4-368 0,-1-1 0 16,1-3-160-16,1 1-7232 15</inkml:trace>
  <inkml:trace contextRef="#ctx0" brushRef="#br0" timeOffset="8434.69">24877 2409 2751 0,'-4'-4'256'0,"1"4"-256"0,1 0 0 0,2 0 0 15,0 4 768-15,-2-4 96 0,-3 5 32 0,0-1 0 16,-4 8 80-16,-5 2 32 0,5 5 0 0,-4 2 0 15,2 5-208-15,1 2-32 16,1 3-16-16,0 2 0 0,4 2 528 0,5 2 96 0,0 1 32 0,5-1 0 16,4 1-640-16,1-2-128 0,6 1-32 0,1-4 0 15,1-2-976-15,-2 1-192 0</inkml:trace>
  <inkml:trace contextRef="#ctx0" brushRef="#br0" timeOffset="8891.78">24234 5466 11967 0,'0'-6'1072'0,"1"3"-864"0,1-2-208 0,3 3 0 15,-3-2 320-15,2 1 32 0,3-2 0 0,3-7 0 16,2 1-352-16,6 2 0 0,-4 2 0 0,-4 7 0 16,2 7 0-16,-5 4 0 0,0 3-128 0,-3 3 128 0,-1 1 576 0,2 6 208 15,-5 0 48-15,4 3 0 0,-4 6 768 0,5-6 176 0,0 3 16 0,2-7 16 31,4-4-1168-31,1-2-256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67 1839 0 0,'3'-7'46'0'0,"-1"0"0"0"0,1 1 0 0 0,0-1-1 0 0,5-5 1 0 0,-7 9-14 0 0,1 1 1 0 0,0 0-1 0 0,-1 0 1 0 0,1 0-1 0 0,0 0 1 0 0,0 0-1 0 0,0 0 1 0 0,0 1-1 0 0,1-1 0 0 0,-1 1 1 0 0,0-1-1 0 0,1 1 1 0 0,3-2-1 0 0,-6 3-19 0 0,0 0-1 0 0,1 0 1 0 0,-1 0 0 0 0,0 0-1 0 0,1 0 1 0 0,-1 0 0 0 0,0 0-1 0 0,1 0 1 0 0,-1 0 0 0 0,0 0-1 0 0,1 0 1 0 0,-1 0 0 0 0,0 0-1 0 0,0 0 1 0 0,1 0 0 0 0,-1 0-1 0 0,0 0 1 0 0,1 0 0 0 0,-1 0-1 0 0,0 1 1 0 0,0-1 0 0 0,1 0-1 0 0,-1 0 1 0 0,0 0 0 0 0,0 0-1 0 0,1 1 1 0 0,-1-1 0 0 0,0 0-1 0 0,0 0 1 0 0,0 1 0 0 0,1-1-1 0 0,-1 0 1 0 0,0 0 0 0 0,0 1-1 0 0,0-1 1 0 0,2 16 823 0 0,-6 16 832 0 0,4-32-1629 0 0,-25 103 2639 0 0,0 4-2776 0 0,8 1-3564 0 0,15-93 3630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19 5983 0 0,'10'-18'684'0'0,"-16"18"-199"0"0,-4 2-54 0 0,-2 5-75 0 0,0 1-1 0 0,-13 10 0 0 0,21-15-238 0 0,0 1 0 0 0,1-1-1 0 0,-1 1 1 0 0,1 0-1 0 0,-1-1 1 0 0,1 1 0 0 0,0 1-1 0 0,1-1 1 0 0,-4 7-1 0 0,6-10-90 0 0,-1 1-1 0 0,1-1 0 0 0,0 0 0 0 0,0 1 1 0 0,0-1-1 0 0,1 1 0 0 0,-1-1 1 0 0,0 0-1 0 0,0 1 0 0 0,1-1 0 0 0,-1 0 1 0 0,1 1-1 0 0,-1-1 0 0 0,1 0 1 0 0,0 0-1 0 0,1 3 0 0 0,18 22-72 0 0,-8-9 52 0 0,-9-13-14 0 0,0 0 0 0 0,-1 0 0 0 0,1 1 0 0 0,-1 0 0 0 0,0-1-1 0 0,-1 1 1 0 0,1 0 0 0 0,-1 0 0 0 0,1 6 0 0 0,-2-8 123 0 0,0 0 1 0 0,-1 0-1 0 0,1 0 1 0 0,-1 0-1 0 0,1 0 1 0 0,-1 0-1 0 0,0 0 1 0 0,0 0-1 0 0,0 0 1 0 0,-1 0-1 0 0,1-1 1 0 0,-1 1-1 0 0,0 0 1 0 0,1-1-1 0 0,-1 0 0 0 0,-5 5 1 0 0,-9 10 1638 0 0,-31 25 1 0 0,1-10-4597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5983 0 0,'1'6'423'0'0,"0"0"0"0"0,0 0 0 0 0,-1 0 0 0 0,0 0-1 0 0,0 0 1 0 0,0 0 0 0 0,-1 1 0 0 0,0-1-1 0 0,0 0 1 0 0,0 0 0 0 0,-1 0 0 0 0,-4 10 0 0 0,-3 4 41 0 0,-1-1 0 0 0,-18 25 1 0 0,19-32-484 0 0,1 1 1 0 0,0 0-1 0 0,1 0 1 0 0,0 0-1 0 0,1 1 1 0 0,-6 21-1 0 0,11-30-237 0 0,0 0-1 0 0,0 0 1 0 0,0 0-1 0 0,1 0 1 0 0,0 0-1 0 0,0 0 1 0 0,0 0-1 0 0,1 0 1 0 0,-1 0-1 0 0,3 6 1 0 0,0-4-3443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48 1839 0 0,'5'-11'48'0'0,"-4"7"-35"0"0,1 1 0 0 0,-1 0 0 0 0,1-1 0 0 0,0 1-1 0 0,0 0 1 0 0,0 0 0 0 0,1 0 0 0 0,-1 1 0 0 0,6-6-1 0 0,-8 8 104 0 0,1 0 0 0 0,-1 0 0 0 0,0 0-1 0 0,1 0 1 0 0,-1 0 0 0 0,1 0 0 0 0,-1 0-1 0 0,0 0 1 0 0,1 0 0 0 0,-1 0 0 0 0,1 1-1 0 0,-1-1 1 0 0,0 0 0 0 0,1 0 0 0 0,-1 0-1 0 0,0 1 1 0 0,1-1 0 0 0,-1 0 0 0 0,0 0-1 0 0,1 0 1 0 0,-1 1 0 0 0,0-1 0 0 0,0 0-1 0 0,1 1 1 0 0,-1-1 0 0 0,0 0 0 0 0,0 1-1 0 0,0-1 1 0 0,1 0 0 0 0,-1 1 0 0 0,0-1-1 0 0,0 1 1 0 0,0-1 0 0 0,0 0 0 0 0,0 1-1 0 0,0-1 1 0 0,0 1 0 0 0,0-1 0 0 0,0 1-1 0 0,3 17 1815 0 0,-5 7-702 0 0,0 0-1 0 0,-2-1 1 0 0,-12 39-1 0 0,4-11-613 0 0,-52 380-931 0 0,58-376-1231 0 0,4-39 505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5983 0 0,'0'0'13'0'0,"0"0"-1"0"0,0 0 1 0 0,0 0-1 0 0,0 0 1 0 0,-1 0-1 0 0,1 0 1 0 0,0 0-1 0 0,0 0 0 0 0,0 0 1 0 0,0 0-1 0 0,0 0 1 0 0,0 0-1 0 0,0 0 1 0 0,0 0-1 0 0,-1 0 0 0 0,1-1 1 0 0,0 1-1 0 0,0 0 1 0 0,0 0-1 0 0,0 0 1 0 0,0 0-1 0 0,0 0 1 0 0,0 0-1 0 0,0 0 0 0 0,0-1 1 0 0,0 1-1 0 0,0 0 1 0 0,0 0-1 0 0,0 0 1 0 0,0 0-1 0 0,0 0 1 0 0,0 0-1 0 0,0-1 0 0 0,0 1 1 0 0,0 0-1 0 0,0 0 1 0 0,0 0-1 0 0,0 0 1 0 0,0 0-1 0 0,0 0 1 0 0,0-1-1 0 0,0 1 0 0 0,0 0 1 0 0,0 0-1 0 0,0 0 1 0 0,0 0-1 0 0,0 0 1 0 0,0 0-1 0 0,0 0 1 0 0,1-1-1 0 0,7 2 1008 0 0,11 5 581 0 0,-19-6-1577 0 0,2 1 710 0 0,8 4-444 0 0,41 21-50 0 0,15 5-192 0 0,1-8-48 0 0,10-7 22 0 0,-54-13 10 0 0,-9 0 42 0 0,0-2 1 0 0,1 0 0 0 0,15-1-1 0 0,20 0 30 0 0,-26-3-42 0 0,27-8-52 0 0,-47 10-10 0 0,0 0 0 0 0,0 0 0 0 0,0-1 0 0 0,0 0 0 0 0,0 1 0 0 0,0-1 0 0 0,-1-1 0 0 0,1 1 0 0 0,-1 0 0 0 0,1-1 0 0 0,-1 0 0 0 0,0 0 0 0 0,0 0 0 0 0,0 0 0 0 0,0 0 0 0 0,-1-1 0 0 0,0 1 0 0 0,1-1 0 0 0,-1 1 0 0 0,0-1 0 0 0,-1 0 0 0 0,1 0 0 0 0,-1 0 0 0 0,2-7 0 0 0,-2 8 0 0 0,-1 0 0 0 0,0 0 0 0 0,1-1 0 0 0,-1 1 0 0 0,-1 0 0 0 0,1 0 0 0 0,0 0 0 0 0,-1 0 0 0 0,1 0 0 0 0,-1 1 0 0 0,0-1 0 0 0,0 0 0 0 0,0 0 0 0 0,-1 0 0 0 0,1 1 0 0 0,-1-1 0 0 0,1 0 0 0 0,-1 1 0 0 0,0-1 0 0 0,0 1 0 0 0,0 0 0 0 0,0 0 0 0 0,0 0 0 0 0,0 0 0 0 0,-1 0 0 0 0,1 0 0 0 0,-1 1 0 0 0,0-1 0 0 0,1 1 0 0 0,-1-1 0 0 0,-4 0 0 0 0,3 1 41 0 0,1 0-1 0 0,-1 1 0 0 0,0-1 0 0 0,0 1 1 0 0,0 0-1 0 0,1 0 0 0 0,-1 1 0 0 0,0-1 1 0 0,0 1-1 0 0,0 0 0 0 0,1 0 0 0 0,-1 0 1 0 0,1 0-1 0 0,-1 1 0 0 0,1-1 0 0 0,-1 1 1 0 0,1 0-1 0 0,0 0 0 0 0,0 0 0 0 0,0 1 1 0 0,0-1-1 0 0,0 1 0 0 0,-3 3 0 0 0,-5 5 390 0 0,1 0-1 0 0,0 1 0 0 0,1 0 0 0 0,-11 19 0 0 0,15-22-218 0 0,0 0-1 0 0,1 0 0 0 0,0 0 1 0 0,0 0-1 0 0,1 1 0 0 0,0-1 1 0 0,-1 11-1 0 0,4-16-186 0 0,-1 1 0 0 0,1-1 0 0 0,0 1 0 0 0,0-1 0 0 0,0 1 0 0 0,1-1 0 0 0,-1 1-1 0 0,1-1 1 0 0,0 0 0 0 0,1 1 0 0 0,-1-1 0 0 0,1 0 0 0 0,-1 0 0 0 0,1 0 0 0 0,1 0 0 0 0,-1 0 0 0 0,3 3 0 0 0,-3-4-356 0 0,6 2-142 0 0,24 18-627 0 0,-24-17-2496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344 556 7831 0 0,'-8'0'173'0'0,"1"1"-1"0"0,-1 0 1 0 0,0 1-1 0 0,0-1 0 0 0,1 1 1 0 0,-1 1-1 0 0,1 0 1 0 0,-1 0-1 0 0,-9 6 0 0 0,-6 5 419 0 0,-30 24 0 0 0,45-32-578 0 0,-16 12 185 0 0,0 2 0 0 0,-35 38 0 0 0,52-50-73 0 0,0 0 0 0 0,0 1 0 0 0,1 0 0 0 0,0 1 0 0 0,0-1 0 0 0,1 1 0 0 0,0 0 0 0 0,1 0 0 0 0,0 1 0 0 0,-4 20 0 0 0,8-28-94 0 0,-1 0 0 0 0,1 0 0 0 0,-1 0 0 0 0,1 0 0 0 0,0 1 0 0 0,0-1 0 0 0,1 0 0 0 0,-1 0 0 0 0,1 0 0 0 0,-1 0 0 0 0,1 0 1 0 0,0 0-1 0 0,0 0 0 0 0,0 0 0 0 0,1 0 0 0 0,-1 0 0 0 0,1 0 0 0 0,2 2 0 0 0,-3-3-28 0 0,0-1 1 0 0,1 0-1 0 0,-1 0 1 0 0,1 0-1 0 0,-1 1 1 0 0,1-2 0 0 0,0 1-1 0 0,-1 0 1 0 0,1 0-1 0 0,0 0 1 0 0,2 0-1 0 0,48 14-75 0 0,-50-14 57 0 0,-1 0 0 0 0,1-1 0 0 0,0 0 1 0 0,-1 1-1 0 0,1-1 0 0 0,0 0 0 0 0,-1 0 0 0 0,1 0 0 0 0,0 0 0 0 0,-1 0 0 0 0,1 0 0 0 0,0-1 0 0 0,-1 1 0 0 0,3-1 0 0 0,53-11-241 0 0,-32 4 0 0 0,-6-2 44 0 0,-1-1-1 0 0,0-1 1 0 0,-1 0-1 0 0,0-1 0 0 0,-1-1 1 0 0,17-18-1 0 0,-11 3 68 0 0,-2 0 0 0 0,-1-1-1 0 0,-1-2 1 0 0,-2 1 0 0 0,-1-2-1 0 0,-1 0 1 0 0,10-39 0 0 0,-6 2 128 0 0,-2 0 0 0 0,9-111 0 0 0,-23 162 56 0 0,4-71-37 0 0,-6 79 28 0 0,0 0 0 0 0,-1 0 1 0 0,0 0-1 0 0,-1 1 0 0 0,-6-22 1 0 0,8 31 0 0 0,0 0 0 0 0,-1 0 1 0 0,1 0-1 0 0,-1 0 0 0 0,1 0 0 0 0,-1 0 1 0 0,1 0-1 0 0,-1 0 0 0 0,0 0 1 0 0,1 0-1 0 0,-1 0 0 0 0,0 0 0 0 0,0 0 1 0 0,1 0-1 0 0,-1 0 0 0 0,0 1 1 0 0,0-1-1 0 0,0 0 0 0 0,0 1 0 0 0,-2-1 1 0 0,3 1 48 0 0,-1 0 1 0 0,0 0-1 0 0,0 0 1 0 0,0 0 0 0 0,0 0-1 0 0,0 0 1 0 0,1 0-1 0 0,-1 0 1 0 0,0 1-1 0 0,0-1 1 0 0,0 0-1 0 0,0 1 1 0 0,1-1 0 0 0,-1 1-1 0 0,0-1 1 0 0,1 1-1 0 0,-1-1 1 0 0,0 1-1 0 0,1-1 1 0 0,-2 2 0 0 0,-2 3 303 0 0,0 0 0 0 0,0 0 0 0 0,1 0 1 0 0,-1 1-1 0 0,-3 8 0 0 0,-1 6-227 0 0,1 1 1 0 0,1-1-1 0 0,0 1 0 0 0,2 0 0 0 0,1 1 0 0 0,-2 36 0 0 0,10 131 753 0 0,-4-176-904 0 0,10 97-861 0 0,-5-54-1094 0 0,0 88-1 0 0,-8-113-2552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7 10591 0 0,'-6'-3'472'0'0,"1"2"96"0"0,1 1-456 0 0,2 0-112 0 0,1 0 760 0 0,0 0 128 0 0,-1 0 24 0 0,-2 0 8 0 0,0 1-1184 0 0,0 1-240 0 0,-2 1-40 0 0,-2 1-16 0 0,0 1 432 0 0,-3 2 128 0 0,-3 1-64 0 0,-5-6 64 0 0</inkml:trace>
  <inkml:trace contextRef="#ctx0" brushRef="#br0" timeOffset="1">57 0 12439 0 0,'-25'9'1104'0'0,"10"-4"-880"0"0,4-1-224 0 0,6-1 0 0 0,5-2 704 0 0,1-1 96 0 0,0 0 16 0 0,1 2 8 0 0,1-1-552 0 0,2 0-112 0 0,3 1-16 0 0,3-4-8 0 0,64-7-9944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11975 0 0,'-1'0'1064'0'0,"-1"-1"-848"0"0,4 1 48 0 0,-2-2 296 0 0,0 1-280 0 0,0 2-1464 0 0,0 2 480 0 0,0 1-8 0 0,0 2 608 0 0,2-1 104 0 0,2 3 0 0 0,2-1 104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4143 0 0,'-5'13'184'0'0,"2"-5"40"0"0,2-1-224 0 0,-1-2 0 0 0,2-2 0 0 0,0-2 0 0 0,2 1 0 0 0,-2 2-72 0 0,1 3 0 0 0,-1 1 0 0 0,3 2 72 0 0,-9-6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7 796 3679 0 0,'-6'6'1589'0'0,"18"-13"-1124"0"0,20-17-663 0 0,-16 7 460 0 0,-1 0 0 0 0,0 0 0 0 0,-1-2 0 0 0,14-24 0 0 0,39-86 2995 0 0,-46 85-2817 0 0,5-7 43 0 0,24-52 227 0 0,99-148 0 0 0,-146 246-650 0 0,30-38 159 0 0,-30 40-136 0 0,0 0 0 0 0,0-1-1 0 0,0 1 1 0 0,1 1 0 0 0,-1-1 0 0 0,1 0 0 0 0,-1 1 0 0 0,1 0 0 0 0,7-3 0 0 0,-11 4-47 0 0,1 1 0 0 0,-1 0 0 0 0,1 0 1 0 0,-1 0-1 0 0,0 0 0 0 0,1 0 0 0 0,-1 0 1 0 0,1 0-1 0 0,-1 0 0 0 0,1 0 0 0 0,-1 0 1 0 0,1 0-1 0 0,-1 0 0 0 0,1 0 0 0 0,-1 0 1 0 0,0 1-1 0 0,1-1 0 0 0,-1 0 0 0 0,1 0 1 0 0,-1 0-1 0 0,0 1 0 0 0,1-1 0 0 0,-1 0 1 0 0,0 0-1 0 0,1 1 0 0 0,-1-1 0 0 0,0 0 1 0 0,1 1-1 0 0,-1-1 0 0 0,1 1 0 0 0,4 17 888 0 0,-6 22 244 0 0,1-38-1105 0 0,-2 64 811 0 0,2 0 0 0 0,4-1 1 0 0,2 1-1 0 0,29 126 0 0 0,-18-127-1004 0 0,8 37-726 0 0,-23-86-1311 0 0,2 35-1 0 0,-5-35-3746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04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17642 9663 2751 0,'-9'0'256'0,"2"0"-256"16,5 0 0-16,-1 0 0 0,3 0 496 0,-6 0 48 16,-2 0 16-16,-4 0 0 0,-2-2-368 0,0-1-64 15,-2-2 0-15,5-2-128 0,3 2 848 0,3-4 64 16,1 0 16-16,1-3 0 0,1-2-96 0,-2 0-32 15,4 0 0-15,-3 2 0 0,1 0-480 0,0 3-112 0,1-1-16 0,-3 1 0 16,2 5-192-16,2-1 0 0,0 2 0 0,-3-3 0 16,3 6 304-16,0 0 16 0,0-1 0 0,0-1 0 15,0 0 496-15,0 2 96 0,0 0 32 0,3 0 0 16,-3 0-176-16,0 0-16 0,0 2-16 0,2 0 0 16,2-1-64-16,-3-1-16 0,6 6 0 0,-3-3 0 15,1 1-272-15,4-3-48 0,-1 3-16 0,1 1 0 16,2-1-320-16,1-1 0 0,-2-1 0 0,3 1 0 15,0-1 0-15,3-2 0 0,2 0 0 0,-3-2 128 16,3-1 272-16,-1-2 64 0,1 1 16 0,-3-5 0 16,1 4-160-16,0 0-16 0,-2-4-16 0,-2 2 0 0,-2 0-288 0,-1-1 160 15,-2-1-160-15,-2 2 128 16,-3-2-128-16,-4 4 0 0,2 0 0 0,-9-2 0 0,2 0 0 0,-1 0 0 16,1-2 0-16,-5 6-176 0,-1-3 176 0,-1-2 0 15,2 3 0-15,2-1 0 0,-4-1 0 0,2-1 0 16,-2 2 0-16,0 1 0 0,1 2 0 0,0 6 0 15,0 1 0-15,1 3 0 0,2 1 0 0,1 5 0 16,-3 6 0-16,1 2 0 0,3 0 624 0,-1 1 48 16,0 4 16-16,2 0 0 0,2 2 32 0,0 2 16 15,1-2 0-15,3 3 0 0,-1 2-16 0,2-1 0 0,-2-1 0 0,2-2 0 16,2-4-240-16,0 1-48 0,3 0-16 16,3-5 0-16,1-4-256 0,5-6-160 0,0-2 192 0,4-4-192 15,-18-5 0-15,0 0-176 0,0 0 0 0,101-45 0 31,-101 45-1664-31,62-49-336 0,-62 49-64 0,75-58 0 16,-75 58-1568-16,75-61-304 0,-75 61-64 0,65-59-3440 0</inkml:trace>
  <inkml:trace contextRef="#ctx0" brushRef="#br0" timeOffset="408.45">18171 9284 8287 0,'-3'6'736'0,"3"0"-592"0,0-5-144 0,0 3 0 0,0-4 1792 0,0 5 336 15,3 2 64-15,-3 4 16 0,2 6-432 0,-2 0-96 16,4 1-16-16,-4-1 0 16,0 2-608-16,-4-1-128 0,2-1-32 0,-3 1 0 15,2-1 48-15,-6 4 0 0,0-2 0 0,2 2 0 0,0 0-496 0,0-2-112 16,2 2-16-16,0-4 0 0,-2 1-160 0,2-2-32 16,-1 1-128-16,1-3 192 0,2-2-192 0,-4 0 0 15,5-3-192-15,2-4 192 16,0-5-656-16,0-3-32 0,3-3 0 0,4-4 0 15,2-6-208-15,3-1-32 0,1-2-16 0,2-7 0 16,3-4 304-16,-1-1 48 0,4-1 16 0,-4 1 0 16,-3 1-192-16,2-1-48 0,-2 0 0 0,0-1 0 15,-2 3 304-15,2-3 64 0,-4 6 16 16,3 5 0-16,-5 6 432 0,1 2 144 0,-4 5 0 0,-1 4 0 0,-1 4 448 0,-3 7 96 16,2 2 16-16,-4 1 0 0,2 4 720 0,-1 2 160 15,1 3 16-15,-2-1 16 0,4 4-80 0,-2-1 0 0,0 0-16 0,1-2 0 16,-1-1-720-16,0 4-144 0,0-4-16 0,2-1-16 15,2 0-304-15,-4 1-48 16,5-4-16-16,2 2 0 0,1-6-256 0,3-3 0 16,3-2 0-16,2-3-144 0,3-4-1392 0,-19 2-288 0,0 0-48 0,0 0-7344 15,106-57-1456 1</inkml:trace>
  <inkml:trace contextRef="#ctx0" brushRef="#br0" timeOffset="858.72">18928 9142 4607 0,'-2'0'400'15,"-3"0"-400"-15,3 0 0 0,0 0 0 0,2 0 2128 0,-5 0 352 16,-2-1 64-16,-4-1 16 0,-1 0-256 0,-7-1-32 0,2-2-16 0,1-1 0 31,2 3-784-31,0-1-176 0,2-1-16 0,1 5-16 16,1 0-144-16,0 4-32 0,1 1 0 0,0 4 0 16,-3 3-128-16,3-2-48 0,2 4 0 0,-1 3 0 15,1 6-336-15,1 3-80 0,1 4-16 0,2 1 0 16,3 4-480-16,-4-4 0 0,4 6 0 0,-2-2 0 15,2-6-256-15,2 3-160 16,2-3-32-16,-4-2 0 0,3-5-304 0,2-3-64 16,4-1-16-16,0-6 0 0,-1-7 192 0,3-5 16 0,1 0 16 0,0-9 0 15,2 1-192-15,-3-10-32 16,4-4-16-16,-1-1 0 0,-1-7 272 0,2-1 48 0,1-4 16 0,-4 0 0 0,4-1 512 0,-4-2 0 16,0-8 0-16,-1 1 0 0,1-6 416 0,2-4-16 15,-6-5 0-15,5-6 0 0,1 0 448 0,-4-5 96 16,6-6 16-16,-2-5 0 0,0-1-384 0,0 2-80 15,3-2-16-15,-1 8 0 0,-2 9-352 0,0 12-128 16,-2 12 0-16,-7 11 0 0,0 13 272 0,-5 13-32 16,0 2-16-16,-5 11 0 0,0 4 672 0,-4 8 128 15,0 6 16-15,-5 9 16 0,0 5-192 0,2 3-32 16,0 13-16-16,2-2 0 0,1 7-576 0,0 0-112 16,6 3-128-16,-3 1 176 0,6-3-176 0,0 1 0 0,0-2 0 15,2-5 0-15,2-2 0 0,4-5-144 0,-2 3 144 0,2-7 0 31,1-3-912-31,3-6-80 0,-1 1-16 0,4-7 0 16,-1-1-1488-16,0-10-288 0,4 2-64 0,-1-10-9696 0</inkml:trace>
  <inkml:trace contextRef="#ctx0" brushRef="#br0" timeOffset="1192.32">19673 8848 20271 0,'-1'-7'896'0,"1"0"192"0,-4 2-880 0,2 1-208 0,1 3 0 0,-1-3 0 0,-2 4 1696 0,-1-3 288 15,-3 1 64-15,-10-1 16 0,-3 3-144 0,-3 5-16 16,-6 3-16-16,1 1 0 0,1 9-736 16,-4-3-128-16,3 4-48 0,1 1 0 0,5 0-400 0,2-2-64 15,4-1-32-15,6-3 0 0,8 2-352 0,-1-2-128 16,8-4 0-16,5 6 144 0,1-6-144 0,6 4 0 16,-2-1 0-16,5 2 0 0,5-1 0 0,-1-3-144 15,-23-11 144-15,57 31 0 0,-57-31-272 0,61 33 48 16,-61-33 16-16,63 37 0 0,-63-37 208 0,58 34 0 15,-58-34 0-15,48 39 0 0,-34-24 0 0,-7 3 0 0,-5-1 0 16,-4 4 0-16,-6-2 160 0,-6 2 32 0,-4-7 0 16,-4 4 0-16,-5-6 288 0,1-2 64 0,-3 2 16 0,-8 1 0 15,-3-3-304-15,-4 6-48 16,-4-1-16-16,-5 10 0 0,-4 3-192 0,-4-2 0 0,-2 5 0 0,6-8 0 31,4 1-528-31,13-5-112 0,11-1 0 0,20-4-17504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9215 0 0,'-5'-4'435'0'0,"-4"-5"-136"0"0,9 8-224 0 0,0 1 0 0 0,1 0 0 0 0,-1-1 0 0 0,0 1 0 0 0,0-1 0 0 0,0 1 0 0 0,0 0 0 0 0,1-1 0 0 0,-1 1 0 0 0,0 0 0 0 0,1-1 0 0 0,-1 1 0 0 0,0 0 0 0 0,0 0 0 0 0,1-1 0 0 0,-1 1 0 0 0,0 0 1 0 0,1 0-1 0 0,-1-1 0 0 0,1 1 0 0 0,-1 0 0 0 0,0 0 0 0 0,1 0 0 0 0,-1 0 0 0 0,1-1 0 0 0,-1 1 0 0 0,0 0 0 0 0,1 0 0 0 0,-1 0 0 0 0,1 0 0 0 0,0 0 0 0 0,24-5 4752 0 0,-2 4-4407 0 0,-9 0 118 0 0,-4 0 882 0 0,4 2-1245 0 0,42 3-950 0 0,-42-3-3786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0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7 4143 0 0,'-19'5'638'0'0,"0"-1"0"0"0,0-1-1 0 0,-22 2 1 0 0,21-3-414 0 0,-1 0 0 0 0,-31 10 0 0 0,28-5 357 0 0,0 2-1 0 0,1 0 1 0 0,-37 22-1 0 0,48-24-330 0 0,1 1-1 0 0,0 1 0 0 0,0-1 1 0 0,1 2-1 0 0,0 0 1 0 0,1 0-1 0 0,0 0 0 0 0,-10 16 1 0 0,2 0 251 0 0,1 0 0 0 0,2 2-1 0 0,0-1 1 0 0,2 2 0 0 0,1 0 0 0 0,-9 40 0 0 0,-9 72 621 0 0,-21 81 76 0 0,-42 148 1141 0 0,86-333-2122 0 0,2 0-1 0 0,1 1 1 0 0,5 68 0 0 0,5-33 196 0 0,16 72 0 0 0,-18-123-376 0 0,0-1 0 0 0,1 0 0 0 0,1 0 0 0 0,15 31 0 0 0,-17-43-20 0 0,0 0 1 0 0,1 0 0 0 0,0-1-1 0 0,0 1 1 0 0,1-2-1 0 0,0 1 1 0 0,0-1 0 0 0,1 0-1 0 0,0 0 1 0 0,0-1-1 0 0,1 0 1 0 0,8 4-1 0 0,1 0 87 0 0,-6-4-61 0 0,0 0-1 0 0,0-1 1 0 0,1 0-1 0 0,-1-1 1 0 0,20 4-1 0 0,-15-5-33 0 0,-7-1 5 0 0,0 0 0 0 0,-1 1 0 0 0,18 6 0 0 0,28 12-3 0 0,16 6-11 0 0,3 1 0 0 0,2-2 0 0 0,-14-4 0 0 0,12-1 0 0 0,-48-16 0 0 0,28 3 0 0 0,-31-6 0 0 0,40-2 0 0 0,29-11 0 0 0,-17-8 0 0 0,-5-4 11 0 0,7-5 31 0 0,2-4-31 0 0,-17 3 0 0 0,-37 16 31 0 0,36-23-31 0 0,6-7-11 0 0,-12 10 0 0 0,-2-1 0 0 0,1-2 0 0 0,-1-4 0 0 0,-4-6 0 0 0,-34 27-15 0 0,0 0-1 0 0,-1-1 0 0 0,-1-1 1 0 0,0 0-1 0 0,-2 0 1 0 0,-1-2-1 0 0,0 1 1 0 0,-2-1-1 0 0,8-35 0 0 0,-9 28 12 0 0,-2 0-1 0 0,-1 0 1 0 0,-2 0-1 0 0,0-1 1 0 0,-2 1-1 0 0,-2-1 1 0 0,-6-37-1 0 0,-5 9 8 0 0,-23-64-1 0 0,21 77 36 0 0,1-1-1 0 0,-13-92 0 0 0,25 124-35 0 0,-1 0-1 0 0,0 1 0 0 0,-1-1 1 0 0,-1 1-1 0 0,0 0 0 0 0,-1 0 0 0 0,0 0 1 0 0,-12-18-1 0 0,-9-8-2 0 0,-41-47 0 0 0,6 10 2 0 0,45 54 0 0 0,0 1 1 0 0,-2 1-1 0 0,0 0 0 0 0,-2 2 1 0 0,0 0-1 0 0,-1 1 0 0 0,-1 1 1 0 0,-1 1-1 0 0,-44-22 0 0 0,55 32 4 0 0,-142-64 175 0 0,126 59-143 0 0,-1 1-1 0 0,0 2 1 0 0,-45-7-1 0 0,-1 9-20 0 0,-1 3 0 0 0,-112 11 0 0 0,87-2-19 0 0,37 0-177 0 0,-22 0-192 0 0,32-10-6049 0 0,37 0-507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14 230 1839 0 0,'0'0'175'0'0,"-13"35"2777"0"0,13-20-2065 0 0,0 0 0 0 0,1 1 0 0 0,4 22 0 0 0,0 0 478 0 0,-2-14-922 0 0,-1-10-370 0 0,-1 0 0 0 0,0 0 0 0 0,-1 0 0 0 0,0 0-1 0 0,-4 25 1 0 0,-1-28 9 0 0,2-20 327 0 0,2-19-17 0 0,5-28-397 0 0,2 0 1 0 0,3 0-1 0 0,32-105 0 0 0,-41 160 9 0 0,6-16 20 0 0,0 1 0 0 0,1 1-1 0 0,9-17 1 0 0,-14 30-20 0 0,-1-1 0 0 0,1 0 1 0 0,0 0-1 0 0,-1 1 0 0 0,1-1 1 0 0,0 1-1 0 0,1 0 0 0 0,-1-1 0 0 0,0 1 1 0 0,1 0-1 0 0,-1 0 0 0 0,1 1 0 0 0,0-1 1 0 0,-1 0-1 0 0,1 1 0 0 0,0 0 1 0 0,0-1-1 0 0,0 1 0 0 0,0 1 0 0 0,0-1 1 0 0,0 0-1 0 0,1 1 0 0 0,-1-1 0 0 0,4 1 1 0 0,-5 0 69 0 0,1 1 1 0 0,-1 0 0 0 0,1-1-1 0 0,-1 1 1 0 0,0 0 0 0 0,0 0 0 0 0,1 1-1 0 0,-1-1 1 0 0,0 0 0 0 0,0 1-1 0 0,0-1 1 0 0,0 1 0 0 0,0 0 0 0 0,1 2-1 0 0,25 34 679 0 0,-3-6-786 0 0,-23-30-72 0 0,0 0 1 0 0,1 0 0 0 0,-1 0 0 0 0,1 0 0 0 0,0 0-1 0 0,0-1 1 0 0,0 1 0 0 0,4 1 0 0 0,-6-3 66 0 0,0 0 1 0 0,0 1 0 0 0,0-1-1 0 0,0 0 1 0 0,0 0-1 0 0,0 0 1 0 0,0 0-1 0 0,0 0 1 0 0,0 0-1 0 0,0 0 1 0 0,0 0 0 0 0,0 0-1 0 0,0 0 1 0 0,-1 0-1 0 0,1 0 1 0 0,0-1-1 0 0,0 1 1 0 0,0 0-1 0 0,0-1 1 0 0,0 1 0 0 0,0-1-1 0 0,-1 1 1 0 0,1-1-1 0 0,0 1 1 0 0,0-1-1 0 0,-1 0 1 0 0,1 1 0 0 0,0-1-1 0 0,-1 0 1 0 0,1 1-1 0 0,-1-1 1 0 0,2-2-1 0 0,-7 5 238 0 0,-4 7 208 0 0,7 0-207 0 0,0-1-1 0 0,0 1 0 0 0,0 0 1 0 0,1 0-1 0 0,1-1 0 0 0,-1 1 1 0 0,2 0-1 0 0,-1 0 0 0 0,1 0 0 0 0,0 0 1 0 0,1-1-1 0 0,4 15 0 0 0,-5-20-176 0 0,0 0 0 0 0,0-1-1 0 0,1 1 1 0 0,-1 0-1 0 0,1 0 1 0 0,0-1-1 0 0,-1 1 1 0 0,1 0 0 0 0,0-1-1 0 0,1 0 1 0 0,-1 0-1 0 0,0 1 1 0 0,1-1-1 0 0,-1 0 1 0 0,1-1 0 0 0,-1 1-1 0 0,1 0 1 0 0,0-1-1 0 0,0 0 1 0 0,0 0 0 0 0,0 1-1 0 0,0-2 1 0 0,0 1-1 0 0,0 0 1 0 0,0-1-1 0 0,0 1 1 0 0,0-1 0 0 0,0 0-1 0 0,1 0 1 0 0,-1 0-1 0 0,0 0 1 0 0,0-1-1 0 0,0 1 1 0 0,0-1 0 0 0,0 0-1 0 0,0 0 1 0 0,5-2-1 0 0,-3 1 37 0 0,0 0 0 0 0,0-1 0 0 0,0 1-1 0 0,-1-1 1 0 0,1 0 0 0 0,-1 0 0 0 0,0-1 0 0 0,0 1-1 0 0,0-1 1 0 0,0 0 0 0 0,-1 0 0 0 0,0 0 0 0 0,4-6-1 0 0,-5 8-13 0 0,-1-1-1 0 0,1 1 1 0 0,-1 0 0 0 0,0-1-1 0 0,0 0 1 0 0,0 1-1 0 0,0-1 1 0 0,0 0 0 0 0,-1 1-1 0 0,1-1 1 0 0,-1 0-1 0 0,0 0 1 0 0,1 0 0 0 0,-1 1-1 0 0,-1-1 1 0 0,1 0-1 0 0,0 0 1 0 0,-1 0 0 0 0,1 1-1 0 0,-1-1 1 0 0,0 0-1 0 0,0 1 1 0 0,0-1-1 0 0,0 0 1 0 0,0 1 0 0 0,-3-3-1 0 0,0 0-10 0 0,0 0 0 0 0,0 1-1 0 0,-1 0 1 0 0,0-1 0 0 0,0 2-1 0 0,0-1 1 0 0,0 0 0 0 0,-1 1-1 0 0,1 0 1 0 0,-1 1 0 0 0,0-1-1 0 0,0 1 1 0 0,0 0 0 0 0,0 0-1 0 0,0 1 1 0 0,0 0 0 0 0,-9-1-1 0 0,15 2-43 0 0,-1 0 0 0 0,1 0 0 0 0,0 0 0 0 0,0 0 0 0 0,0 0 0 0 0,-1 0 0 0 0,1 0-1 0 0,0 0 1 0 0,0 0 0 0 0,0 0 0 0 0,-1 0 0 0 0,1 0 0 0 0,0 0 0 0 0,0 0 0 0 0,-1 0 0 0 0,1 0 0 0 0,0 0 0 0 0,0 0-1 0 0,0 0 1 0 0,-1 0 0 0 0,1 0 0 0 0,0 0 0 0 0,0 0 0 0 0,0 0 0 0 0,0 0 0 0 0,-1 1 0 0 0,1-1 0 0 0,0 0-1 0 0,0 0 1 0 0,0 0 0 0 0,0 0 0 0 0,0 1 0 0 0,-1-1 0 0 0,1 0 0 0 0,0 0 0 0 0,0 0 0 0 0,0 0 0 0 0,0 1 0 0 0,0-1-1 0 0,0 0 1 0 0,0 0 0 0 0,0 0 0 0 0,0 1 0 0 0,0-1 0 0 0,0 0 0 0 0,0 0 0 0 0,0 1 0 0 0,0-1 0 0 0,0 0-1 0 0,0 0 1 0 0,0 0 0 0 0,0 1 0 0 0,0-1 0 0 0,0 0 0 0 0,0 1-60 0 0,1-1-1 0 0,-1 1 1 0 0,0-1-1 0 0,1 0 1 0 0,-1 1-1 0 0,1-1 1 0 0,-1 1-1 0 0,0-1 1 0 0,1 0 0 0 0,-1 1-1 0 0,1-1 1 0 0,-1 0-1 0 0,1 0 1 0 0,-1 1-1 0 0,1-1 1 0 0,-1 0-1 0 0,1 0 1 0 0,-1 0 0 0 0,1 0-1 0 0,0 0 1 0 0,0 0-1 0 0,43 4-2546 0 0,-29-2 1546 0 0,1 0-1 0 0,-1-1 0 0 0,17-2 1 0 0,-22 1 1045 0 0,3 0-97 0 0,0-1-1 0 0,0 0 0 0 0,0-1 1 0 0,0 0-1 0 0,-1-1 1 0 0,22-7-1 0 0,-30 8 195 0 0,0 0 1 0 0,0 0-1 0 0,0-1 1 0 0,0 1-1 0 0,0-1 1 0 0,0 0-1 0 0,-1-1 1 0 0,6-5-1 0 0,-44 34 4444 0 0,32-22-4438 0 0,0 0 1 0 0,0 0-1 0 0,0 1 1 0 0,1-1-1 0 0,-1 1 1 0 0,1-1-1 0 0,0 1 1 0 0,0 0-1 0 0,0 0 1 0 0,0 0-1 0 0,1 0 1 0 0,-1 1-1 0 0,1-1 1 0 0,0 0-1 0 0,1 0 0 0 0,-1 1 1 0 0,1-1-1 0 0,0 0 1 0 0,0 1-1 0 0,0-1 1 0 0,0 1-1 0 0,1-1 1 0 0,0 0-1 0 0,0 1 1 0 0,0-1-1 0 0,0 0 1 0 0,1 0-1 0 0,-1 0 1 0 0,1 0-1 0 0,0 0 1 0 0,0 0-1 0 0,1-1 0 0 0,-1 1 1 0 0,1-1-1 0 0,0 1 1 0 0,0-1-1 0 0,0 0 1 0 0,0 0-1 0 0,1 0 1 0 0,5 4-1 0 0,-4-5-70 0 0,-1-1-1 0 0,0 1 0 0 0,0-1 1 0 0,1 0-1 0 0,-1 0 0 0 0,1 0 1 0 0,-1-1-1 0 0,1 0 0 0 0,-1 1 1 0 0,1-2-1 0 0,-1 1 1 0 0,1 0-1 0 0,-1-1 0 0 0,0 0 1 0 0,1 0-1 0 0,-1 0 0 0 0,0-1 1 0 0,1 1-1 0 0,-1-1 0 0 0,0 0 1 0 0,0 0-1 0 0,0-1 0 0 0,-1 1 1 0 0,1-1-1 0 0,0 1 1 0 0,3-5-1 0 0,-4 4 1 0 0,0 1-1 0 0,0-1 1 0 0,0-1 0 0 0,0 1-1 0 0,0 0 1 0 0,-1-1 0 0 0,1 1-1 0 0,-1-1 1 0 0,0 1 0 0 0,0-1-1 0 0,0 0 1 0 0,-1 0 0 0 0,1 0-1 0 0,-1 0 1 0 0,0-1 0 0 0,0 1-1 0 0,0 0 1 0 0,-1 0 0 0 0,0-1-1 0 0,1 1 1 0 0,-2 0 0 0 0,1 0-1 0 0,0-1 1 0 0,-1 1 0 0 0,0 0-1 0 0,0 0 1 0 0,-2-7 0 0 0,1 7 6 0 0,-1 0 0 0 0,0 1 1 0 0,0-1-1 0 0,0 0 1 0 0,0 1-1 0 0,0-1 1 0 0,-1 1-1 0 0,1 0 1 0 0,-1 0-1 0 0,0 1 0 0 0,0-1 1 0 0,0 1-1 0 0,0 0 1 0 0,0 0-1 0 0,-7-2 1 0 0,-8-3-14 0 0,-1 2 0 0 0,-23-5 0 0 0,26 7-9 0 0,8 1-98 0 0,6 2 39 0 0,0 0 0 0 0,0 0-1 0 0,0-1 1 0 0,0 1 0 0 0,1-1 0 0 0,-1 0-1 0 0,0 0 1 0 0,0 0 0 0 0,1 0-1 0 0,-1 0 1 0 0,-3-3 0 0 0,7 2-96 0 0,0 1 1 0 0,0-1 0 0 0,0 0-1 0 0,0 1 1 0 0,1-1-1 0 0,-1 1 1 0 0,0-1-1 0 0,1 1 1 0 0,-1-1 0 0 0,1 1-1 0 0,-1 0 1 0 0,1 0-1 0 0,2-2 1 0 0,1 0-276 0 0,45-36-4025 0 0,-34 27 879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4143 0 0,'0'-2'-45'0'0,"-2"-3"241"0"0,1 1 1 0 0,-1-1-1 0 0,0 0 1 0 0,-5-8-1 0 0,7 13-162 0 0,-1 0-1 0 0,1 0 0 0 0,0-1 1 0 0,0 1-1 0 0,0 0 1 0 0,0 0-1 0 0,-1 0 0 0 0,1-1 1 0 0,0 1-1 0 0,0 0 1 0 0,-1 0-1 0 0,1 0 1 0 0,0 0-1 0 0,0 0 0 0 0,-1-1 1 0 0,1 1-1 0 0,0 0 1 0 0,0 0-1 0 0,-1 0 0 0 0,1 0 1 0 0,0 0-1 0 0,0 0 1 0 0,-1 0-1 0 0,1 0 0 0 0,0 0 1 0 0,-1 0-1 0 0,1 0 1 0 0,0 0-1 0 0,0 0 0 0 0,-1 0 1 0 0,1 0-1 0 0,0 0 1 0 0,0 0-1 0 0,-1 1 1 0 0,0 0 55 0 0,0 0 1 0 0,0 0 0 0 0,0 0 0 0 0,0 0 0 0 0,0 0-1 0 0,1 1 1 0 0,-1-1 0 0 0,0 0 0 0 0,1 1 0 0 0,-1-1 0 0 0,0 3-1 0 0,-3 11 577 0 0,1-1 0 0 0,0 1-1 0 0,1 0 1 0 0,0 0-1 0 0,1 25 1 0 0,11 78 2104 0 0,-5-71-2190 0 0,31 249 162 0 0,-17-151-1928 0 0,-15-127-712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48 110 5063 0 0,'-5'1'310'0'0,"0"0"0"0"0,0 1 1 0 0,1 0-1 0 0,-1-1 0 0 0,-6 5 0 0 0,10-5-109 0 0,0-1 1 0 0,0 1 0 0 0,0 0 0 0 0,0-1-1 0 0,0 1 1 0 0,1 0 0 0 0,-1 0 0 0 0,0 0 0 0 0,1-1-1 0 0,-1 1 1 0 0,1 0 0 0 0,-1 0 0 0 0,1 0-1 0 0,-1 0 1 0 0,1 0 0 0 0,-1 0 0 0 0,1 0-1 0 0,0 0 1 0 0,0 0 0 0 0,-1 0 0 0 0,1 1 0 0 0,0-1-1 0 0,0 0 1 0 0,0 0 0 0 0,0 0 0 0 0,0 0-1 0 0,1 0 1 0 0,-1 0 0 0 0,0 0 0 0 0,0 0-1 0 0,1 0 1 0 0,0 1 0 0 0,-1-1-158 0 0,0-1 1 0 0,0 1-1 0 0,0 0 0 0 0,1-1 1 0 0,-1 1-1 0 0,0-1 0 0 0,1 1 1 0 0,-1-1-1 0 0,0 1 0 0 0,1-1 1 0 0,-1 1-1 0 0,1-1 0 0 0,-1 1 1 0 0,1-1-1 0 0,-1 0 0 0 0,1 1 1 0 0,-1-1-1 0 0,1 0 0 0 0,-1 1 1 0 0,1-1-1 0 0,-1 0 0 0 0,1 0 1 0 0,-1 1-1 0 0,1-1 1 0 0,0 0-1 0 0,0 0 0 0 0,32-3-76 0 0,-20-2-16 0 0,48-23-50 0 0,-1-3 0 0 0,2-1-43 0 0,13-2-407 0 0,-14 8-617 0 0,-45 19-3421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1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53 455 0 0,'-2'-1'77'0'0,"0"0"-1"0"0,0 1 1 0 0,-1-1-1 0 0,1 1 1 0 0,0 0-1 0 0,0 0 1 0 0,-1 0-1 0 0,1 0 0 0 0,0 0 1 0 0,0 0-1 0 0,0 1 1 0 0,-5 0-1 0 0,-30 11 1053 0 0,25-7-508 0 0,-12 3 797 0 0,1 0 0 0 0,1 2-1 0 0,-32 18 1 0 0,23-9-744 0 0,1 1 0 0 0,-33 30-1 0 0,47-35-360 0 0,1 1 0 0 0,0 0 0 0 0,1 1 1 0 0,-23 36-1 0 0,13-10 292 0 0,1 0 0 0 0,3 2 0 0 0,-14 47 0 0 0,11-16 437 0 0,-15 85 0 0 0,2-25-369 0 0,24-98-617 0 0,2 1-1 0 0,1 0 1 0 0,-5 51 0 0 0,0 42 583 0 0,7-85-487 0 0,2 0-1 0 0,1 76 0 0 0,6-104-51 0 0,1 0-1 0 0,1 0 1 0 0,0-1 0 0 0,2 0 0 0 0,0 0-1 0 0,1 0 1 0 0,0-1 0 0 0,2 1-1 0 0,0-2 1 0 0,16 23 0 0 0,-10-19-95 0 0,0-1 0 0 0,1-1 0 0 0,0-1 0 0 0,2 0 0 0 0,0-1 0 0 0,1-1 0 0 0,37 23 0 0 0,-27-25-5 0 0,-12-7 0 0 0,31 7 0 0 0,22-4 18 0 0,-55-7 63 0 0,2-3-5 0 0,52-4-11 0 0,-36 1-1 0 0,32-7 0 0 0,-37 6-23 0 0,12 0-19 0 0,12 3 43 0 0,28-2-11 0 0,20 1-44 0 0,-14-3-10 0 0,7-4 0 0 0,0 0 0 0 0,-4-3-24 0 0,-64 9-9 0 0,-8 1-60 0 0,0-1 0 0 0,27-9 0 0 0,50-16-323 0 0,-74 23 317 0 0,1-1-196 0 0,33-14 0 0 0,-36 14 170 0 0,0 1-186 0 0,33-18 0 0 0,-4 0-43 0 0,-35 18 8 0 0,1-2 2 0 0,40-24 26 0 0,-40 24 104 0 0,-3 0 44 0 0,4-1 116 0 0,36-29-187 0 0,0-3 214 0 0,10-9 27 0 0,-10 4-10 0 0,-2-2-33 0 0,2-5 32 0 0,-2-4-1 0 0,-31 35-2 0 0,0-1 0 0 0,-1-1 0 0 0,-2-1 0 0 0,0 0 0 0 0,-2 0 0 0 0,-1-1 0 0 0,10-35 0 0 0,-16 43 13 0 0,-1-1 0 0 0,-1-1 0 0 0,0 1 0 0 0,-2 0 0 0 0,0-1 0 0 0,-1 1 0 0 0,-1 0 0 0 0,-1-1 0 0 0,-1 1 0 0 0,0 0 0 0 0,-10-28 0 0 0,0 11 8 0 0,-1 2-1 0 0,-2 0 0 0 0,-2 1 1 0 0,-36-53-1 0 0,-104-113 1850 0 0,137 173-1230 0 0,-11-12-590 0 0,-1 2 0 0 0,-3 1 0 0 0,-47-37 1 0 0,62 56 122 0 0,0 2 1 0 0,-1 1 0 0 0,0 0 0 0 0,-1 2-1 0 0,-1 0 1 0 0,0 2 0 0 0,0 0-1 0 0,-28-5 1 0 0,13 7 84 0 0,0 2 0 0 0,-58-1 0 0 0,-80 11 173 0 0,-14-1-243 0 0,1-16-933 0 0,110 1-4725 0 0,21 0-1124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 2759 0 0,'0'0'18'0'0,"0"0"0"0"0,0 0 1 0 0,0 0-1 0 0,0 0 0 0 0,-1 0 0 0 0,1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1 0 0,1 0-1 0 0,-1 0 0 0 0,0 0 0 0 0,0 0 0 0 0,0 0 0 0 0,0 0 0 0 0,10-2 873 0 0,23-13 615 0 0,-11 6 447 0 0,-21 8-1791 0 0,-1 1 1 0 0,1 0-1 0 0,0 0 1 0 0,0-1-1 0 0,0 1 1 0 0,-1 0-1 0 0,1 0 1 0 0,0 0 0 0 0,0 0-1 0 0,0 0 1 0 0,0 0-1 0 0,-1 0 1 0 0,1 0-1 0 0,0 0 1 0 0,0 0-1 0 0,0 0 1 0 0,-1 0-1 0 0,1 1 1 0 0,0-1-1 0 0,0 0 1 0 0,0 1-1 0 0,-1-1 1 0 0,1 0 0 0 0,0 1-1 0 0,-1-1 1 0 0,1 1-1 0 0,0 0 1 0 0,0 1 14 0 0,0-1 1 0 0,0 1 0 0 0,0-1-1 0 0,-1 1 1 0 0,1-1 0 0 0,-1 1-1 0 0,1-1 1 0 0,-1 1 0 0 0,0 0-1 0 0,1-1 1 0 0,-1 1-1 0 0,0 3 1 0 0,-1 6 212 0 0,0 0-1 0 0,-1 0 0 0 0,-3 13 1 0 0,4-20-218 0 0,-3 12 46 0 0,-44 220 1461 0 0,43-196-1707 0 0,1 0 0 0 0,2 0-1 0 0,7 79 1 0 0,-3-104-131 0 0,2 37-3323 0 0,-6-43-2093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44 6447 0 0,'-4'-3'540'0'0,"-16"-16"-842"0"0,19 19 526 0 0,1-1 0 0 0,-1 0 0 0 0,0 1 0 0 0,0-1-1 0 0,1 0 1 0 0,-1 0 0 0 0,1 0 0 0 0,-1 0 0 0 0,1 0 0 0 0,-1 0-1 0 0,1 0 1 0 0,0 0 0 0 0,-1 0 0 0 0,1 0 0 0 0,0 0 0 0 0,0 0 0 0 0,-1 0-1 0 0,1 0 1 0 0,0 0 0 0 0,0-1 0 0 0,2 2-44 0 0,0-1-1 0 0,-1 1 1 0 0,1 0-1 0 0,0 0 1 0 0,-1 0-1 0 0,1 0 1 0 0,0 0-1 0 0,0 0 1 0 0,-1 0-1 0 0,1 1 1 0 0,0-1-1 0 0,-1 1 1 0 0,1-1-1 0 0,-1 1 1 0 0,1 0-1 0 0,1 0 1 0 0,3 2 160 0 0,127 23 2157 0 0,-131-26-2494 0 0,0 1 1 0 0,-1-1-1 0 0,1 0 0 0 0,0 1 0 0 0,-1 0 0 0 0,1-1 0 0 0,0 1 1 0 0,-1 0-1 0 0,1 0 0 0 0,-1 0 0 0 0,1 0 0 0 0,-1 0 1 0 0,1 0-1 0 0,-1 0 0 0 0,0 0 0 0 0,1 1 0 0 0,-1-1 0 0 0,0 0 1 0 0,0 1-1 0 0,0-1 0 0 0,1 3 0 0 0,-1-2-2 0 0,-1 0 0 0 0,0 1 0 0 0,1-1 0 0 0,-1 0 0 0 0,0 0-1 0 0,0 1 1 0 0,0-1 0 0 0,0 0 0 0 0,-1 0 0 0 0,1 1 0 0 0,-1-1 0 0 0,1 0 0 0 0,-1 0-1 0 0,-1 4 1 0 0,-4 6-3 0 0,-1 0 0 0 0,0 0 0 0 0,-1-1 0 0 0,-13 15 0 0 0,18-21 5 0 0,-15 16-5 0 0,-1-1 0 0 0,-1 0 0 0 0,0-2 0 0 0,-1 0 0 0 0,-39 25 0 0 0,51-36-112 0 0,10-5-509 0 0,15-4-504 0 0,-14 2 526 0 0,12-3-1307 0 0,41-6 1611 0 0,-42 7 127 0 0,-2 4-83 0 0,34 6 230 0 0,-42-7 53 0 0,0-1 0 0 0,0 1 0 0 0,0 0 0 0 0,0 0-1 0 0,-1 0 1 0 0,1 0 0 0 0,0 1 0 0 0,-1-1-1 0 0,1 1 1 0 0,-1 0 0 0 0,0-1 0 0 0,1 1 0 0 0,-1 0-1 0 0,0 0 1 0 0,0 1 0 0 0,0-1 0 0 0,0 0 0 0 0,-1 1-1 0 0,1-1 1 0 0,-1 1 0 0 0,1-1 0 0 0,-1 1 0 0 0,0 0-1 0 0,0-1 1 0 0,0 1 0 0 0,0 0 0 0 0,-1 0 0 0 0,1 0-1 0 0,-1 0 1 0 0,1 0 0 0 0,-1 0 0 0 0,-1 3 0 0 0,1 6 185 0 0,-2 0 0 0 0,0 0 0 0 0,0-1 1 0 0,-1 1-1 0 0,-9 21 0 0 0,8-21 148 0 0,-1-1 0 0 0,0-1 0 0 0,-1 1 0 0 0,0-1 0 0 0,-1 0-1 0 0,0 0 1 0 0,-16 17 0 0 0,17-21-468 0 0,-1-1-1 0 0,1 1 0 0 0,-1-1 0 0 0,-1-1 1 0 0,1 1-1 0 0,0-1 0 0 0,-11 4 0 0 0,-4-2-5794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4935 0 0,'3'-12'1519'0'0,"0"-7"2975"0"0,-3 18-4423 0 0,0 1 1 0 0,0-1 0 0 0,0 1-1 0 0,0 0 1 0 0,0-1-1 0 0,0 1 1 0 0,0-1-1 0 0,0 1 1 0 0,-1 0-1 0 0,1-1 1 0 0,0 1-1 0 0,0-1 1 0 0,0 1-1 0 0,-1 0 1 0 0,1-1 0 0 0,0 1-1 0 0,0 0 1 0 0,-1-1-1 0 0,1 1 1 0 0,0 0-1 0 0,-1 0 1 0 0,1-1-1 0 0,0 1 1 0 0,-1 0-1 0 0,1 0 1 0 0,-1 0-1 0 0,1-1 1 0 0,0 1 0 0 0,-1 0-1 0 0,1 0 1 0 0,-1 0-1 0 0,1 0 1 0 0,0 0-1 0 0,-1 0 1 0 0,1 0-1 0 0,-1 0 1 0 0,1 0-1 0 0,-1 0 1 0 0,0 0-11 0 0,0 1 0 0 0,1-1-1 0 0,-1 0 1 0 0,0 1 0 0 0,1-1 0 0 0,-1 1 0 0 0,0-1-1 0 0,1 1 1 0 0,-1-1 0 0 0,1 1 0 0 0,-1 0-1 0 0,1-1 1 0 0,-1 1 0 0 0,1 0 0 0 0,-1-1 0 0 0,1 1-1 0 0,0 0 1 0 0,-1 0 0 0 0,1-1 0 0 0,0 1 0 0 0,0 0-1 0 0,0 0 1 0 0,-1 0 0 0 0,1-1 0 0 0,0 1 0 0 0,0 1-1 0 0,-2 24 619 0 0,13 183 1945 0 0,-8-133-1756 0 0,-1 128-2121 0 0,-4-150 881 0 0,-16 96 0 0 0,17-143-54 0 0,-4 18 439 0 0,3-9-5046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4607 0 0,'-16'-4'306'0'0,"3"0"1612"0"0,18 8 228 0 0,-4-4-1676 0 0,11 5-304 0 0,59 23 382 0 0,-15-7 80 0 0,8 3 240 0 0,8 1 48 0 0,6 0-122 0 0,-2-3-75 0 0,-16-5-596 0 0,-7 2-158 0 0,-35-8-228 0 0,15 15-117 0 0,-32-25 357 0 0,-1-1 1 0 0,1 1-1 0 0,0-1 0 0 0,-1 1 0 0 0,1-1 0 0 0,0 1 0 0 0,-1-1 0 0 0,1 1 0 0 0,-1-1 0 0 0,1 1 1 0 0,-1 0-1 0 0,1-1 0 0 0,-1 1 0 0 0,1 0 0 0 0,-1 0 0 0 0,0-1 0 0 0,1 2 0 0 0,0 2-30 0 0,0 1 0 0 0,0-1 0 0 0,0 0 0 0 0,-1 1 0 0 0,0-1 0 0 0,1 1-1 0 0,-2-1 1 0 0,1 1 0 0 0,0-1 0 0 0,-1 0 0 0 0,0 1 0 0 0,0-1 0 0 0,0 0-1 0 0,-1 1 1 0 0,1-1 0 0 0,-1 0 0 0 0,0 0 0 0 0,0 0 0 0 0,-4 4 0 0 0,-16 21 693 0 0,-1-1 1 0 0,-2-1-1 0 0,-39 33 1 0 0,10-10-207 0 0,-54 62 240 0 0,-65 61 1297 0 0,122-135-2707 0 0,35-28-5275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5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6162 911 0,'0'-1'0'0,"0"1"0"0,2-4 0 15,-2 4 0-15,0 0 0 0,2-2 0 0,-1-1 0 0,3-4 0 16,-3 0-176-16,3-2 176 0,1 2-128 0,2-1 128 16,-2 2 0-16,1 1 0 0,1 2 0 0,1-1-128 0,-1-1 384 0,0 1 64 31,4-1 32-31,-3 5 0 0,1-2 160 0,-2 2 16 15,-2-1 16-15,-1 2 0 0,1-1-208 0,-1 0-32 16,-3 0-16-16,4 0 0 0,-1 0-64 0,-1 0-16 16,3 2 0-16,1-2 0 0,-2 4 144 0,4-3 32 15,-4-1 0-15,4 4 0 0,-1-4-16 0,3 0 0 16,-3 3 0-16,3-3 0 0,-1 0-368 0,3 0 0 16,-5-3 0-16,1 3 0 0,0 0 0 0,-1 0 0 0,3-4-192 15,-2 3 64-15,-2-3 128 0,1 2-160 16,3 1 160-16,-3-1-160 0,5-1 304 0,-5 3 64 15,1-2 16-15,0 0 0 0,-1 2 112 0,-1-2 32 0,0 2 0 0,2 2 0 16,-7 0-112-16,1 0-32 0,-3 1 0 0,0-1 0 16,0 1-224-16,-3 1 0 0,1-3 128 0,-1 3-128 15,-3 1-144-15,-2-1-80 0,-1-1-16 0,0-1 0 16,1 1 240-16,-1-3-192 0,0 4 192 0,-3-4-192 16,1 2 192-16,-1-2 256 0,0 3-48 0,2-3-16 0,-3 4 192 0,-1-3 16 15,2 3 16-15,-3-2 0 0,2 1-128 0,-4 0-32 16,0 3 0-16,-4 1 0 15,3-2-112-15,-1-2-16 0,2 3-128 0,-3-5 192 16,3 3-192-16,1 1 0 0,2-5 0 0,0 0 0 0,2 4 0 0,0-4 0 16,2 0 0-16,1 0 144 15,0 0 240-15,0 0 64 0,4 0 0 0,-2 0 0 0,0-4 16 0,4 4 16 16,-2 0 0-16,1 0 0 0,-1 0-80 0,1-2-16 16,1 2 0-16,1 0 0 0,-1-3-256 0,-3 3-128 0,6 0 128 15,0 0-128-15,0 0 0 0,-3 0 0 0,6 0 0 16,-3 0 0-16,0 0 0 0,0 0 0 0,0 0 0 0,6 0 0 15,-3 0 0-15,-1 0 0 16,3 0 0-16,2 0 0 0,2 0 0 0,5 0 0 0,0 0 192 0,7 0-64 16,0 0 48-16,1 0 0 0,4-4 0 0,0 4 0 15,2 0-176-15,-2-1 128 0,1-3-128 16,-5 4 128-16,4 0 128 0,-3-2 32 16,3 1 0-16,-3-1 0 0,-1-2 96 0,3 3 0 0,-2-1 16 0,-1 0 0 0,1-1-48 0,0 3-16 15,-3-2 0-15,1 2 0 16,-1-2-144-16,0 0-16 15,-2-1-16-15,-4 3 0 0,3-2-160 0,-6 2 192 0,1 0-192 0,0 0 192 0,-3 2-192 0,-4-2 0 16,4 0 0-16,-4 0 0 0,2 3 0 0,0-3 0 16,0 0 0-16,-2 2 0 0,2-2 0 0,-2 0 0 15,1-2 0-15,-3 2 0 16,-1-3 0-16,1 3 0 0,-3-2-144 0,0 2 144 16,0-1 0-16,0-1 144 0,0 2-16 0,-5-4 0 0,-2 4 240 0,0 4 32 15,-3-4 16-15,-1 2 0 0,-1-1-256 0,-2-1-160 16,0 2 192-16,-3-2-192 15,-1 3 0-15,1-1 0 0,-2 0 0 0,1 0 0 0,3-2 0 16,-5 0 0-16,3 3 0 0,-1-3 0 16,1 2 0-16,0 0 0 0,-4-1 0 0,-2 3-144 0,0-1 144 0,1-1 0 0,-4 3 0 15,3-1 0 1,0 1-128-16,2-1 128 0,-1 1-128 0,1-2 128 0,3 2-128 0,-1-1 128 0,2-1-128 0,-1-1 128 16,1 3-176-16,1-1 176 0,1-4-208 0,-1 3 80 15,5 1 128-15,-2-2 0 16,0 1 0-16,1-1 0 0,2 0 0 0,1-1 0 0,0-1 0 0,1 0 0 15,1 4 0-15,0-4 0 16,3 0 0-16,1 0 0 0,1 0 0 0,-2 0 0 0,4-4 0 0,-3 4 0 0,6-1 0 0,-3 1 0 16,2-2 0-16,2-3 0 0,1 5 0 0,2-2 0 31,-2 0-176-31,2-3 176 0,2 5-192 0,1-2 192 0,-1 0-208 0,1 2 80 0,1 0 128 0,-2 0 0 31,4 2 0-31,-4-2 0 0,5 0 0 0,-2 2 0 16,4-2 0-16,0 3 0 0,1-1 0 0,1 0 0 15,-3 0 0-15,4-2 0 0,1 0 0 0,-3 0 0 16,2 0 0-16,0 0 0 0,4-2 0 0,-6 2 0 0,1-2 0 0,1 0 0 16,2-1 0-16,-2 1 0 0,2 0 0 0,-4-3 0 15,-1 2 0-15,2-3 0 0,-1 1 0 0,-1 2 0 16,1-2 0-16,-1 1 0 0,1-1 0 0,-1 1 0 16,1-1 0-16,-3 2 0 0,-2-3 0 0,2 5 0 15,-5-1 0-15,0-3 0 0,-1 5 0 0,-2 0 0 16,-3 0 0-16,2 0 0 0,-3 0 0 0,-2 0-128 15,0 3 128-15,-2-1 0 0,2 0 0 0,-5-1 0 16,-2 3 0-16,2-2 0 0,-4 1 0 0,1 1 0 0,-3 1 0 16,1-2 192-16,-1-1-64 0,-3 2 0 0,2 1 208 0,-5-5 48 15,-1 3 16-15,-1 1 0 0,2-3-144 0,-1 3-48 16,-3-2 0-16,-1-2 0 16,1 1-208-16,-4-1 0 0,4 0 0 0,-1 0 0 0,-1-1-368 0,2 1-16 15,4-2 0-15,-1-2 0 16,4 3-608-16,-1-3-128 0,4-1-32 0,-1-2-8720 15</inkml:trace>
  <inkml:trace contextRef="#ctx0" brushRef="#br0" timeOffset="9079.35">11527 6013 9407 0,'0'1'832'0,"0"1"-656"16,0-2-176-16,0 0 0 0,0 0 0 0,0 0 128 0,2 4-128 0,1-4 160 16,-3 1-160-16,5-1-256 0,1 0 64 0,0 0 64 0,-2 0-80 0,1-1-16 15,4-3 0-15,-7 2 32 0,5 1 192 0,-6-1 192 16,3-2-48-16,-1 3 32 15,-1-1-48-15,-2-3 0 0,0 5 0 0,0-2 32 0,0 0-160 0,-2-3-192 16,-1 5 32-16,1-2 160 16,-1 2-256-16,-3 0 48 0,3 0 16 0,-2 0 16 15,1 2-208-15,-5-2-32 0,3 5-16 0,-1-1 32 0,-2 3 224 0,0-2 176 16,0 0-208-16,1 4 208 0,1-4-192 0,0 4 192 16,3-6-192-16,-3 2 192 0,2 2 0 0,3-5 0 0,-1 3 0 0,-1-3 0 15,3 0 0-15,1-2 288 0,-4 0-32 0,4 3 0 16,-3-1 320-16,1 0 48 15,-2 0 16-15,-1-2 32 0,-2 3-80 0,2 0-16 0,0-1 0 0,-2 3 0 16,2-1-128-16,-1-4-16 16,3 3-16-16,1-1 0 0,0-2-112 0,1 4-32 0,1-4 0 0,0-4 0 15,1 4-112-15,3 0-32 0,-1-2 0 0,1-1 0 16,1 3 304-16,-3-4 48 0,5 4 16 0,-6-5 0 16,6 5 48-16,-3-3 16 0,1-2 0 0,0 3 0 15,1-2-192-15,1 1-48 0,-2-1 0 16,0 3 0-16,0-3 64 0,2 4 0 0,-3-2 0 0,3 1 0 15,3-1-112-15,1 2-16 0,1-4 0 0,2 4 0 0,3-1-96 16,1-3-32-16,1 1 0 0,2 3 0 0,0 0 64 0,1-2 0 16,1-2 0-16,-2 4 0 0,1 0 64 0,-2 0 0 15,1 4 16-15,-4-2 0 0,0 1-128 0,-1-3-16 16,0 5-128-16,-4-1 192 16,2 1-64-16,0-1-128 0,-2-1 176 0,-3-1-176 0,1 3 208 0,-1-1-64 15,-2-1-16-15,-2 2 0 0,0-1 16 0,-1-3 0 16,-2 6 0-16,1-5 0 0,-3 2-144 0,0-4 0 15,-3 5 0-15,1-5 128 0,-2 3-128 0,-1-3 0 16,0 4 0-16,-2-4 0 16,2 0-976-16,-2-4-80 0,0 1-16 0,3 1 0 31,-1-1-848-31,-2-6-160 0,2 4-32 0,1-4-16 16,3-3 32-16,-3 3 16 0</inkml:trace>
  <inkml:trace contextRef="#ctx0" brushRef="#br0" timeOffset="9370.34">11438 6180 7967 0,'-7'3'704'0,"2"-3"-560"0,1 0-144 0,3 0 0 0,-1 4 0 0,2-4 0 15,0 0 0-15,2 0 0 0,-2 0 0 0,0 0 0 16,1-4 0-16,3 4 0 0,-1 0 320 0,2-3 80 15,1 3 32-15,-1 0 16 0,2 0-80 0,-2 0-16 16,-1 0 0-16,1 0 16 0,0 3 272 0,-1 1 64 16,4-3 16-16,-3 5 32 0,4-3 464 0,3 1 112 15,2-3 16-15,4 1 0 0,3-2 0 0,1 0 0 16,1-2 0-16,3 1 16 0,-26 1-704 0,0 0-144 0,0 0-16 0,115-26 16 16,-115 26-512-16,0 0-320 15,92-35 64-15,-92 35-10528 0</inkml:trace>
  <inkml:trace contextRef="#ctx0" brushRef="#br0" timeOffset="20547.32">10605 7294 2751 0,'0'-3'256'0,"0"3"-256"16,0 0 0-16,0 0 0 0,2 0 464 0,-2 0 48 15,0-2 16-15,-2-1 0 0,2 3-304 0,-5-4-64 16,1 4-16-16,-1 0 0 0,-2-1-144 0,2 1 0 15,-4 0-192-15,0 1 192 0,1-1-272 0,-6 0 64 16,5 0 16-16,-5 4 0 0,2-4-64 0,0 3 0 16,-2-1 0-16,2 1 0 0,1 3 448 0,2 1 64 15,1 0 32-15,4-4 0 0,8 2 1296 0,-1-1 256 16,8-1 48-16,1-1 16 0,5 0-304 0,6-2-48 0,0-2-16 0,3 0 0 16,-4-1-960-16,3-1-208 15,-3-1-48-15,1 2 0 0,3-3-320 0,-3 6 0 16,-2-1 0-16,1 1 0 0,-2 0 576 0,2 0 208 0,-1 1 48 0,-21-1 0 15,0 0 384-15,0 0 64 0,96 7 32 0,-96-7 0 16,0 0-896-16,80 6-176 0,-80-6-48 0,0 0 0 16,84-4-784-1,-56 1-176-15,5-4-16 0,0-2-9984 0</inkml:trace>
  <inkml:trace contextRef="#ctx0" brushRef="#br0" timeOffset="29349.31">4252 8749 3679 0,'0'0'320'0,"0"0"-320"16,0 0 0-16,-4 0 0 0,4 0 384 0,0 0 0 15,0 0 0-15,-3 0 0 0,1 0-256 0,-2 2-128 0,4-4 128 0,0 2-128 16,0 2 208-16,0-4-16 0,0 2-16 0,4-4 0 16,1 1 144-16,-1 1 48 0,4-1 0 0,-3-1 0 15,4-1 128-15,0 3 16 0,0-1 16 0,-1-1 0 16,-2 2 0-16,-3 1 0 0,2 1 0 15,-1-2 0-15,-3 2-320 0,3-4-64 16,-2 4-16-16,1 0 0 0,2 0 0 0,2 0 0 0,-3 0 0 0,3-1 0 16,0-1 0-16,2 0-128 0,-1-1 192 0,1 3-64 15,0-4 128-15,-1 3 32 0,3-3 0 0,-2 4 0 0,3-2 48 0,-4-1 16 16,1 3 0-16,0 0 0 0,-2 0-96 0,3 0-32 16,1 0 0-16,-3 0 0 0,5 0-32 15,-5 0 0-15,1 0 0 0,0 3 0 16,-2-3-192-16,0 2 0 0,-4-2 128 0,2 0-128 0,-3 4 208 0,-2-3 0 15,0 1 0-15,-2 0 0 16,-1 1 48-16,0-1 0 0,-3 1 0 0,1 1 0 0,-4 1-96 16,1-1-16-16,-5 1 0 0,3 2 0 15,-2-2-144-15,-2 0 0 0,0 4 0 0,-4-4 0 16,1 4 0-16,0 0 0 0,-1-2 0 0,4 0 0 16,-1-4 0-16,1 2 0 0,1-1 0 0,3-1 0 0,1-1 0 0,1-2 0 0,-1 4 0 0,4-4 0 15,-2 0 0-15,0 0 0 0,3 0 0 16,-5 0 0-16,2 0 0 0,1 0 0 0,-3 0 128 0,-3 0-128 15,1 3 0-15,1-1 0 0,-1-2 0 16,-3 3 0-16,2-3 0 0,0 0 0 16,1 4 0-16,-1-3 0 0,7-1 0 0,-4-1 0 0,2-3 0 15,6 1 0-15,1 1 192 0,0-1-32 16,0-3-16-16,1 1 0 0,6-2-144 0,-5 2 0 16,5 0 0-16,-2-2 0 0,0 1 0 0,2 1 0 15,-5 2 0-15,5-1 0 0,-5 3 0 0,5-3 0 0,-2 4 0 16,-1-3 0-16,1 6 256 0,-2-3 64 0,4 0 0 0,0 5 16 15,-3-5 176-15,4 4 48 16,-1-4 0-16,2 3 0 0,-2-1-112 0,2-2-32 16,1 0 0-16,-1 3 0 0,0-1-288 0,3-2-128 15,-3 0 0-15,1 0 128 0,2-2-128 0,-1-1 0 0,1 3 0 0,-3 0 0 16,3-2 240-16,-3-1-48 0,-1 3 0 0,3-4 0 0,1 3 0 0,-3-3-16 16,-1 1 0-16,1 1 0 15,0-2-176-15,-1 1 128 0,-2 1-128 0,-1-1 128 0,-2-1-128 16,1-1 0-16,-4 3 0 0,0 0 0 15,0 1 0-15,-4-3 0 0,1 4 0 0,-2 0 0 0,-6 0 0 0,3 0 0 0,-3 0 0 0,1 0 128 32,-3 0-128-32,-1 4 0 0,1-4 0 0,-1 0 0 15,1 0 0-15,-4 1 0 0,3-1 0 0,-3 0 0 0,-1 2 0 16,1 0 0-16,-4-2 0 0,2 5 0 16,-6-1 0-16,3 1 0 0,-1-2 0 0,2 3 0 0,2 2 0 0,0-4 0 15,3 1 0-15,4 0 0 16,1-1 0-16,3-1 0 0,2-1 0 0,3-2 0 0,-1 2 0 0,4-2 0 15,4-2 0-15,-4 0 0 0,5-1 0 0,2 1 0 16,2-2 0-16,1 1 0 0,4-2-160 0,-2 0 160 16,6-2 0-16,-4 1-144 0,7 3 144 0,-7-2 0 15,3-1 0-15,1 1 0 0,-6 3 0 0,2 1 0 16,0 1 0-16,0-4 0 0,-2 8 0 0,-2-4 0 16,2 1 0-16,1-1 0 0,-5 2 0 0,1 0 0 15,0-2 0-15,-2 5 0 0,1-3 128 0,-1 0-128 16,-1 1 128-16,-1-1-128 0,-2 1 192 0,1-3-48 0,-1 4 0 15,3-4 0-15,-5 0 0 0,3 0 0 0,-4 0 0 16,3 0 0-16,-1-4-144 0,-2 4 192 16,3-3-192-16,-3 3 192 0,0-5-192 0,-3 5 0 0,1-2 144 0,-1 0-144 15,-2 0 0-15,-2-1 144 0,0 3-144 0,-2 0 0 16,0-2 0-16,-3 0 0 0,0 2 0 0,-2 0 0 16,0 0 0-16,-4 2 0 0,1-2 0 0,-6 0 0 15,1 2 128-15,1 1-128 0,-2-1 0 0,-3 2 0 16,0 1 192-16,3-2-32 0,-1 1 0 0,5-2 0 15,1 1 96-15,1 1 0 0,3-3 16 0,0-1 0 0,2 0-112 16,0 0-32-16,5 4 0 0,3-4 0 16,-1 0-128-16,1 0 0 0,4 0 0 0,0 0 0 15,2 0 0-15,2 0 0 0,3 0 0 0,0 0 0 16,5 0 0-16,-4 0 0 0,6 0 0 0,0 0 0 0,2-4 0 0,1 4 0 16,1-5 0-16,1 5 0 0,2-3-128 0,-2-3 128 15,2 6 0-15,-2-3 0 16,2-2 0-16,-7 3 0 0,3 0-144 0,-1-3 144 0,-2 5 0 0,-3-2 0 15,1 0 0-15,-4 1 0 0,1-3 0 0,0 4 192 16,-4 0-48-16,2-2-16 0,-2 1 128 0,1-1 32 0,-3-2 0 16,2 4 0-16,-1-1-288 0,-3-3 160 15,5 1-160-15,-5 3 128 0,5-2-128 0,-6 0 0 16,1 2 0-16,-1-1 0 0,0 1 0 0,0 0 0 16,0 0 0-16,0 0 0 0,2 0 224 0,-2 1-32 0,0-1-16 0,0 0 0 15,0 0 64-15,0 2 16 0,-2-2 0 0,2 0 0 16,-1 0-256-16,1 2 176 0,-6-2-176 0,3 0 160 15,-1 3-160-15,-1-1 0 16,0 0 0-16,2-1 0 0,-6 5 0 0,4-5 0 0,-4 1 0 0,2 3 0 16,0-1 0-16,3-4 0 0,-3 3 0 15,6-3 0-15,1 0 0 0,-4 0-144 0,8-3 0 0,-4-1 0 32,8-1-1184-32,1-4-224 0,5-1-48 0,4-6-11200 0</inkml:trace>
  <inkml:trace contextRef="#ctx0" brushRef="#br0" timeOffset="42296.7">24171 3790 1839 0,'5'0'160'0,"-5"0"-160"16,2 0 0-16,-2-2 0 0,0 2 384 0,2 0 64 16,-1-3 0-16,3 3 0 0,-4-2-288 0,2 2-160 0,-2-2 192 0,-2 1-192 15,2-3 0-15,-4 4 0 0,3-2 0 0,-1 1-144 16,0-1 0-16,2-2 0 0,2 1 0 15,0-2 0-15,-1 5 144 0,-1-4 0 0,4 3 0 0,-4-3 0 16,-4 4 448-16,4 0 128 0,4 4 32 0,-4-3 0 16,0 1 176-16,2 0 48 0,1 5 0 0,2-6 0 15,-1 5-368-15,1-3-64 0,2 2-16 0,-2-1 0 16,1 1-384-16,1-1 0 0,-1 1 0 0,3-2-176 16,-2 3 176-16,2-3 0 0,0 2 128 0,-4-1-128 15,4-3 256-15,3 3 0 0,-4-4-16 0,6 0 0 16,-3 0 176-16,5 0 32 0,1 0 16 0,-3 0 0 15,5-2-48-15,-2 0-16 0,4 1 0 0,6-3 0 16,-1-1-16-16,2 2-16 0,3 1 0 0,2-2 0 16,-2 1-208-16,4 1-32 0,-2-1-128 0,2 3 192 15,0 0-192-15,0 0 0 0,0 0-144 0,0 0 144 16,-4 0 0-16,4 0 0 0,5 0-128 0,0 0 128 0,4 0 0 16,-1 0 0-16,6-4 0 0,1 4-144 15,3-5-48-15,1 3 0 0,3 0 0 0,-1-3 0 16,2 5 192-16,-6-2-128 0,-3 1 128 0,-4-5-128 15,2 6 384-15,-2 0 96 0,-1-1 16 0,-1 1 0 0,-3 0-112 16,4 0-32-16,0 0 0 0,4-2 0 0,1 2-480 0,0-5-112 16,0 5-16-16,3-4 0 15,-3-1-400-15,0 0-96 0,-6-4-16 0,1 6 0 0,-4-6 656 0,0 4 240 0,-7 3-176 0,0 0 176 16,-1-3 176-16,-3 3 128 16,3 0 16-16,-8 2 16 0,2 0 112 0,-2 2 32 15,1 0 0-15,-4 1 0 0,0 1-352 0,-6-2-128 0,1 3 0 0,-2-2 144 31,-5 3-496-31,-4-6-96 0,-2 3-32 0,-3 1 0 0,0-3 480 0,-8 3 0 16,2-1-128-16,-2-1 128 0,-6 5 528 0,2-5 160 16,-2 3 16-16,-4-2 16 0,1 1-512 0</inkml:trace>
  <inkml:trace contextRef="#ctx0" brushRef="#br0" timeOffset="43697.59">23387 3208 1839 0,'3'2'160'0,"3"0"-160"0,-3-2 0 0,-1 0 0 0,1 0 0 0,-1 0-144 16,5 0 144-16,2 0-208 15,1 0 208-15,-1 0 256 0,-2 0-48 0,-7-2-16 0,-5 2-192 0,-2-2 0 16,-2 1 0-16,-2-3 0 0,1 4 608 0,0-2 96 15,-3-1 0-15,3-1 64 0,1-1 144 0,0 2 48 16,4 1 0-16,2-2 16 0,-1 1-592 0,4 3-128 16,-1-2-32-16,-1 2 32 0,0-3-256 0,-3 3 0 15,1-4 0-15,-1 4 0 0,-4 0 0 0,1 0 0 16,-8 0 0-16,0 0 0 0,-1 4 0 0,-1-4 0 16,-2 5 0-16,-1 2 0 0,-2-2 0 0,0 6 256 15,1-1-64-15,-1 1 32 0,6 1 320 0,-4-2 64 16,2 2 16-16,-2 1 16 0,-2 2-448 0,0 1-192 0,-1 1 176 0,1-3-48 15,4 4-128-15,2-4 0 0,1 0 0 16,6-2-144-16,1 2 528 0,4 0 128 0,3-2 0 0,2 2 64 16,7-2 384-16,-5 0 96 0,5 2 16 15,1-3 16-15,-4 1-720 0,3 0-160 0,0 2-16 0,-2 0-16 16,-5 1-16-16,3-1 0 0,-3 0 0 16,0 0 0-16,0 2 336 0,2-2 64 15,2 0 16-15,-1-2 0 0,4 2-320 0,0-5-48 0,2 3-16 16,3-3 0-16,2-1-192 0,0-3 0 0,3-1 0 0,1-4 0 15,4-2 512-15,-1-3 0 0,5 0 0 0,6-2 0 16,-1-4 320-16,0 3 80 0,4-5 16 0,0 3 0 16,5-4-400-16,0 2-80 0,-1 0 0 0,-3 1-16 15,1-1-304-15,-6 3-128 0,2-1 0 0,-5-2 128 16,2 3 64-16,-4-3 0 0,-3 3 0 0,3 0 0 16,-7 1-64-16,2-1-128 0,-4 2 192 0,-3 0-64 0,4-2-128 15,-6 1 0-15,2-1 0 0,-5 0 0 0,1 0 352 0,-1 1-16 16,-2 1 0-16,1-2 0 15,-2 2 144-15,-3-2 32 0,-1 1 0 0,-4-3 0 16,2-1-384-16,-7-2-128 0,2-2 0 0,-6-3 0 16,3-2 0-16,-3 4 0 0,3-2 0 0,-3 1 0 0,-1 1 0 15,-2 7 0-15,-3-3 0 0,-6 8-9744 16,-8 3-2032-16</inkml:trace>
  <inkml:trace contextRef="#ctx0" brushRef="#br0" timeOffset="50030.78">27635 9729 3679 0,'-5'7'320'0,"-2"-5"-320"0,5 2 0 0,2-4 0 16,0 0 592-16,-3 1 48 0,-2 1 16 0,-4 0 0 0,0 5-160 0,0-5-48 0,1 1 0 0,-1-1 0 16,6-4-96-16,-3-1-32 0,3 3 0 0,1 0 0 15,2 0 512-15,0-2 112 0,0 0 16 0,0 0 0 16,5-1-240-16,-5-1-32 0,4-1-16 0,1 0 0 15,-1 1-384-15,1 3-80 0,-5-3-16 0,0 4 0 16,-4-3-192-16,-1 3 0 0,0 0 0 0,-4 3 0 16,0-3 0-16,-5 5 0 0,2-1 0 0,0 1 0 15,-2 0 0-15,0 2 0 16,0-1 0-16,2 2 0 0,-4 1 0 0,6-4 0 0,-2 2 160 16,3-2-32-16,4 1 64 0,-4 1 32 15,4-2 0-15,-2 0 0 0,2 0-224 0,-1-1 128 16,-1 4-128-16,2-2 0 0,0 1 0 0,-4-2 0 15,4 4 0-15,-4-1 0 0,2 1 0 0,0 0 0 0,0-1 0 0,2 1 0 16,2-4 448-16,1 2-16 0,0 0 0 0,2 0 0 0,0 2 144 0,2-4 16 16,0 7 16-16,1-1 0 0,-3-2-208 0,0 4-32 15,-3 3-16-15,1-2 0 0,0 5-96 0,0-1 0 16,-3-1-16-16,2 0 0 16,-1 1-32-16,3-1 0 0,1-3 0 0,0 2 0 0,0-6-80 0,0 3 0 0,0-3-128 15,1-1 192 1,3-2 16-16,1-2 0 0,0 0 0 0,2-5 0 15,-2 0 48-15,4 0 0 0,0 0 0 0,3-5 0 0,-2 1 0 0,3-3 0 0,1 0 0 0,0 2 0 16,1-2-256-16,-1 0 144 0,4 0-144 0,-1 2 128 16,-3 0-128-16,3-2 0 0,1 2 0 0,-1-4 0 15,1 4 0-15,-1-4 0 0,-1-3 0 0,1 1 0 16,1-1 0-16,-3-2 0 16,1 2 0-16,0-5 0 0,1 4 0 15,-6 0 0-15,4-5 0 0,-4 4 0 0,1 0 0 0,-3-1 0 0,-4 1-144 0,2 0 144 16,-2-4 0-16,-3 4 0 15,1-3 0-15,-3 0 0 0,-3 4 0 0,1-2 0 16,-1-1 0-16,-3 2 0 0,1 2 0 0,2-2 192 16,-3 5-16-16,-1-1-16 0,2 1 48 0,-3 2 16 15,-1-2 0-15,-3 4 0 0,1 2-224 0,-1 3 0 16,-2 0 128-16,0 3-128 0,-2 1 0 0,-1-3 0 16,1 3 0-16,-1-1 0 0,1-1 0 0,-1 3 0 15,-2-3 0-15,1 0 0 16,1-2-576-16,-4 3-128 0,3-1 0 0,-1-2-16 15,5 0-448-15,-3-2-96 0,5-1-16 0,3-1 0 16,4-1-240-16,5 0-48 0,3-4-16 0,4-3-5920 0</inkml:trace>
  <inkml:trace contextRef="#ctx0" brushRef="#br0" timeOffset="50967.08">27391 10757 2751 0,'0'-2'256'0,"0"-1"-256"15,2 1 0-15,-2 2 0 0,0-2 208 16,0 1 0-16,-2-3 0 0,2 2 0 16,-3-5-64-16,-1 4-16 0,-1 1 0 0,-4 2 0 0,1 2 144 0,-1 1 32 15,-3 3 0-15,1 2 0 0,-3 1 672 0,2 0 144 16,-2-1 32-16,2 6 0 0,0-3 48 0,-2-1 16 16,3 6 0-16,-1-6 0 0,4 4-416 0,-1 0-80 0,4-2-16 15,-2 4 0-15,5-2-352 0,-2 0-80 16,4 0-16-16,0-2 0 0,0 0-64 0,4-1-32 15,1-3 0-15,4 6 0 0,0-1-16 0,-1-1 0 16,3-2 0-16,1 4 0 0,2 2-144 0,-2-2 192 0,5 0-192 0,-6 3 192 16,5-3-192-16,-8-2 0 15,1 6 0-15,0-4 0 0,-1 0 0 0,-1-2 0 16,2-4-144-16,0 5 144 0,-2-5 128 0,2 1 96 0,4-2 16 0,0-3 0 16,2-1 240-16,5-3 48 0,2-3 16 0,-3-1 0 15,2-1-96-15,-2-6 0 16,6-1-16-16,-3 0 0 0,1-2 128 0,-2 2 16 0,2-4 16 0,-4 0 0 15,2-1-192-15,-4 3-32 0,-3-3-16 16,-2-1 0-16,2 4 224 0,-5 2 64 16,0 3 0-16,-4 1 0 0,0-1 16 0,-1 2 16 0,-1-2 0 15,1 1 0-15,-3-5-112 0,3 5-32 0,-4-3 0 0,0-1 0 0,-4 0-336 16,3 1-192-16,-3-1 192 0,-1 4-192 0,-2-3 0 16,2 1 0-16,-4 1 0 0,0-1 0 0,1 1 144 0,2-3-144 15,-2 3 0-15,-1-2 144 0,0-1 96 0,1 2 16 0,-5 1 0 0,3 0 0 16,-4 1-256-1,2-1 128-15,-6 0-128 0,1 2 0 16,-1 0 0-16,-1 0 0 0,-2 4 0 0,0-2 0 16,2 5 0-16,-2-2-240 0,2 0 48 0,-2 0 16 15,0 2-176-15,6-3-32 0,-3-2-16 0,1 1 0 16,5-1-160-16,-1-7-16 16,6 3-16-16,4-7 0 0,-2-1-1040 0,5 0-208 0</inkml:trace>
  <inkml:trace contextRef="#ctx0" brushRef="#br0" timeOffset="51957.91">27437 9534 1839 0,'-6'0'160'0,"3"0"-160"0,3 2 0 0,-4-2 0 15,4 0 464-15,-1 2 64 0,-3-2 16 0,-1 2 0 0,-4 1 368 16,1 1 80-16,-1 1 16 0,0 0 0 0,0 4-176 0,-3-1-48 16,2 1 0-16,1 0 0 15,-5 3 304-15,4-2 48 0,-1-1 16 0,2 0 0 0,1 0-32 0,-1-1 0 16,4-2 0-16,-2 0 0 16,5 0-592-16,-1-3-112 0,1 2-32 0,-2 1 0 0,4 1-384 0,-3-2 0 15,1 4 128-15,-1-1-128 16,-3 3 0-16,3 1 160 0,-2-2-160 0,-2 3 160 15,2 0 384-15,-4 3 80 0,4 2 16 0,-4-1 0 16,5 2-272-16,-4-1-48 0,2 4-16 0,-1 1 0 16,2 3-112-16,2 0-32 0,-2 4 0 0,1-2 0 0,2 1-160 0,-1-1 0 0,1 2 0 15,2-4 128-15,0 2-128 0,2-6 0 0,1-1 0 0,1 0 0 32,3-2 176-32,1 2-48 0,5-3-128 0,-1-5 192 0,5 1-64 15,-1 0-128-15,1-5 176 0,4 0-176 0,-1-2 0 16,0-2 0-16,1-2 0 0,2-1 0 0,0 2 0 0,3-4 0 15,-4 0 0-15,1-6 0 0,1-1 0 0,-1 2 0 16,-2-5 0-16,2-2 0 0,-1-4 0 0,-2-3 160 0,4-4 0 0,-5-1 0 16,4-4 48-16,-4 0 16 15,0-2 0-15,-1 3 0 0,-5-3-224 0,0 0 176 16,-3-1-176-16,-3 5 160 0,-2 0-160 0,-5-2 0 0,0 2 0 16,0 0 128-16,-3 3 384 0,1 2 80 0,2 2 16 15,-3-4 0-15,-1 2-160 0,2-1-16 16,2-1-16-16,-3-1 0 0,1 5-176 0,-1-4-48 15,3-1 0-15,-7 4 0 0,5-1-192 0,-7-1 0 16,2 4 0-16,0 1 0 0,-1 5 128 0,-6 1-128 16,1 3 0-16,-2 2 0 0,-1-1 0 0,-1 7 0 15,-1-1 0-15,-3 2 0 16,2 3-336-16,2 1-64 0,-1-1-16 0,1 1 0 16,-1-5-864-16,10 0-160 0,-3-2-32 0,8-5-10176 0</inkml:trace>
  <inkml:trace contextRef="#ctx0" brushRef="#br0" timeOffset="65237.68">5456 12168 7359 0,'-4'3'656'0,"-3"1"-528"15,5-2-128-15,2-2 0 0,2 0 688 0,-2 5 96 16,-2-2 32-16,-3 6 0 0,2 7-336 0,-6 3-64 15,4 2-16-15,-2-2 0 0,2 7-400 0,-1-9 0 0,-1 6 0 0,0-6 0 16,0 4 0-16,-1-3 0 0,-1-1 144 0,0 2-16 16,-1-1 528-16,-2 4 112 0,-2-1 32 0,2 2 0 15,1 0 368-15,-1 3 80 0,0 0 16 0,1 5 0 16,-3 1 64-16,6-1 16 0,1-1 0 0,1 4 0 16,6-2-336-16,0 6-64 15,4-1-16-15,-2 3 0 0,3 3-608 0,-3 1-128 16,-1 1-32-16,3 2 0 0,-4-2-160 0,-4 1 0 15,3-3 0-15,-3 1-176 0,4-4 176 0,-7 2 0 0,5-1 0 0,-3 3 0 16,2-4 304-16,-3 4 80 16,3-4 32-16,-2 3 0 0,-2 2 288 0,0 2 48 15,3 2 16-15,-4 0 0 0,-1 3-352 0,0 2-64 16,-3 4-16-16,2 4 0 0,-3-2-176 0,1-1-32 0,2-2-128 16,-3 4 192-16,3-3 80 0,1 3 16 0,1-4 0 0,1 1 0 15,0-4-48-15,0 5-16 0,1-2 0 0,1 1 0 0,-2-1-224 0,2-3 0 16,0 2 0-16,-4-2 0 0,0 0 0 15,1-2 128-15,-1 1-128 0,0-8 0 16,1-5 192-16,-5-2-16 0,3-1 0 0,-2-2 0 0,1-4 128 0,1 0 16 16,-1-5 16-16,3 1 0 15,1 4-128-15,0-5-16 0,-2 0-16 0,0 0 0 0,0 2-176 0,1-2 0 0,1 0 0 16,0 1 0-16,3-3 0 0,-3 0-176 0,2-1 16 16,0 1 0-1,1-1-384-15,-1 0-80 0,2-2-16 0,1-2 0 16,-1-4 128-16,3 3 0 0,0-3 16 15,0-2 0-15,3 1 288 0,2-6 48 0,0 4 16 0,4-1 0 0,-9-11 144 16,0 0 0-16,0 0 0 0,0 0 0 0,0 0 0 0,80 52 0 0,-80-52 0 0,0 0 0 16,0 0 0-16,0 0 0 15,82 58 0-15,-82-58 0 0,0 0 0 0,0 0 144 0,68 48-144 0,-68-48 0 0,0 0 128 16,0 0-128-16,91 53 0 16,-91-53 0-16,0 0 160 0,85 26-160 15,-85-26 128-15,0 0-128 0,100 14 0 0,-100-14 0 0,80 3 0 0,-80-3 0 16,89-3 0-16,-89 3 0 0,88-6 0 0,-88 6 0 15,81-3 0-15,-81 3 0 0,78 0 0 0,-78 0 0 0,0 0 0 0,115 3 0 32,-115-3 0-32,80 0 0 0,-80 0 0 0,82 6 0 15,-82-6 0-15,92 8 0 0,-92-8 0 0,93 13 0 16,-93-13 0-16,90 10 0 0,-90-10 0 0,91 4 0 0,-91-4 0 16,89 0 0-16,-89 0 0 0,97-9 160 15,-97 9-160-15,114-11 160 0,-114 11-160 0,123-15 0 0,-123 15 0 0,128-11 0 16,-128 11 0-16,113-3 0 0,-113 3 0 0,110 0 0 15,-110 0 0-15,113 5 0 0,-113-5 128 0,115 3-128 16,-115-3 192-16,115 0-64 0,-115 0 0 0,115 6 0 16,-115-6-128-16,110 3 0 0,-110-3 0 0,97 11 0 15,-97-11 0-15,96 10 0 0,-96-10 0 0,98 11 0 16,-98-11 0-16,103 13 0 0,-103-13 0 0,109 13 0 16,-109-13 0-16,110 5 0 0,-110-5 0 0,101 0 0 0,-101 0 0 15,98-11 0-15,-98 11 0 0,101-20 0 16,-101 20 0-16,101-18 0 0,-101 18 0 0,115-23 0 0,-115 23 0 0,115-17 0 15,-115 17 0-15,101-14 0 0,-101 14 0 0,85-12 0 16,-85 12 0-16,88-14 0 0,-88 14 0 0,85-17 160 16,-85 17-160-16,94-9 160 0,-94 9-32 0,99-12 0 15,-99 12 0-15,101-14 0 0,-101 14-128 0,96-18 0 16,-96 18 0-16,86-14 0 0,-86 14 0 0,83-12 0 16,-83 12 0-16,82-5 0 0,-82 5 0 0,80-9 0 15,-80 9 0-15,81-1 0 0,-81 1 0 0,87-4 0 16,-87 4 0-16,92-9 0 0,-92 9 0 0,98-14 0 15,-98 14 0-15,92-17 0 0,-92 17 0 0,89-21 0 0,-89 21 0 16,94-26 0-16,-94 26 0 0,96-23 0 0,-96 23 0 0,94-17 0 16,-94 17 0-16,99-12 0 0,-99 12 0 0,91-14 0 15,-91 14 0-15,82-11 0 0,-82 11 0 0,0 0 0 16,106-15 0-16,-106 15 0 16,0 0 0-16,103-9 0 0,-103 9 0 0,0 0 0 15,110-5 0-15,-110 5 0 0,82-4 0 0,-82 4 0 0,83-8 0 0,-83 8 0 16,89-14 0-16,-89 14 0 0,75-13 0 0,-75 13 0 0,0 0 0 0,98-24 0 15,-98 24 0-15,0 0 0 16,83-23 0-16,-83 23 0 0,0 0 0 0,84-29 0 0,-84 29 0 16,0 0 0-16,80-26 0 0,-80 26 0 15,0 0 0-15,73-23 0 0,-73 23 0 0,0 0 0 16,0 0 0-16,94-12 0 0,-94 12 0 0,0 0 0 16,79 0 128-16,-79 0-128 0,0 0 192 0,82-5-64 15,-82 5-128-15,0 0 160 0,76-9-160 0,-76 9 160 0,0 0-160 16,0 0 0-16,89-12 0 0,-89 12 0 0,0 0 0 0,0 0 0 0,80-16 0 15,-80 16 0 1,0 0 0-16,0 0 0 0,0 0 0 0,93 2 0 0,-93-2 0 16,0 0 0-16,0 0 0 0,0 0 0 0,83 22 0 0,-83-22 0 0,0 0 0 0,0 0 0 15,0 0 0-15,79 18 192 16,-79-18-192-16,0 0 192 0,0 0 0 0,90 5 16 0,-90-5 0 0,0 0 0 16,75-5-208-16,-75 5 0 0,0 0 0 15,0 0 0-15,0 0 0 0,87 0 0 0,-87 0 0 0,0 0 0 16,0 0 0-16,0 0 0 0,0 0 0 0,0 0 0 0,0 0 0 15,0 0 0-15,0 0 128 0,0 0-128 16,0 0 176-16,0 0-16 0,37-26 0 0,-39 20 0 0,2 3 176 0,0-4 48 31,0 0 0-31,2-2 0 0,-2-1-384 0,0-2 128 0,0-2-128 0,0-4 0 0,-2 1 0 0,-1-4 0 16,-1 2 0-16,3-2 0 16,-6-2 0-16,5 1 0 0,-3-4 0 15,3-1 0-15,2 0 0 0,0-3 0 0,0-1 0 0,0-4 0 0,3 0 144 16,1 0-144-16,-4-1 192 0,2-5-192 15,-1 3 144-15,-1-2-144 0,6 2 0 0,-6 1 144 16,1-1-16-16,1 1-128 0,-2-1 192 0,2 1-64 16,1-1 0-16,-1-2 0 0,1 3 0 0,-3-1 0 0,0 2-128 0,-3-1 0 0,1 4 0 0,-5 2 128 15,0-1-128-15,0 1 0 0,-3-4 0 0,1-3 128 16,-3 5-128-16,0-6 160 16,1 4-160-16,-1 1 160 0,0-3-160 0,1 2 128 0,6 0-128 0,-7-1 128 15,3 1-128-15,4 0 0 0,-4 0 0 16,2 2 0-16,2 0 0 0,0 0 0 15,0 3 0-15,1-1 0 0,-4 1 0 0,2-1 0 0,-1 1 0 0,2-3 0 16,-4 2 0-16,4-2 0 0,-4 2 0 0,1-4 0 16,1 3 0-16,2-2 0 0,-4 2 0 0,0-3 0 15,4 1 0-15,-4-3 0 0,0-1 0 0,1-2 0 16,3-4 0-16,-4 2 0 0,2-1 0 0,2-1 0 0,-1 4 0 0,1-3 0 31,2 2 0-31,-1 1 0 0,2 6 0 0,-1-1 0 0,-1 9 0 0,3 0 0 0,-4 1 0 0,1 1 0 16,4 1 0-16,-5 2 0 0,3-1 0 15,0-1 0-15,-1 4 0 0,-1-6 128 16,3 6-128-16,-3-2 0 16,1-1 0-16,1 4 0 0,-3-3 0 0,1-1 0 15,1 4 0-15,1-4 0 0,-2 4 0 0,4 1 0 0,-3-1 0 0,1 3 0 16,2-1 0-16,0-1 0 0,0 3 0 0,2-4 0 0,1 1 0 0,1 3 0 16,-2-4 0-16,1 1 0 15,2 3 0-15,2-2 0 0,-1-3 0 0,-1 5 0 16,0-3-128-16,2 0 128 0,-5-1-160 0,1 1 160 0,1 5-336 0,-3-2 16 0,1 0 16 15,-5 1 0-15,-1 5-16 0,-1-1 0 16,-4 4 0 0,-5 1 0-16,2-1 320 0,-2 3 0 0,-1 1-128 0,-1 1 128 15,0 1 0-15,2-1 0 0,0 2 0 0,-1-2 0 16,4 0 0-16,-3 4 144 0,2-4-144 0,-2 0 128 16,0-4-128-16,2 4 0 0,-2-2 0 0,-2 1 0 15,2-5-240-15,-5 1-16 0,0 2-16 0,0-3 0 16,-4 3-32-16,-3-2 0 0,0 0 0 0,0-2 0 15,-2 1 112-15,-3 1 0 0,-4-2 16 0,-4 5 0 16,-1-1 176-16,0 1 0 0,0-1 0 0,-2-1 0 0,1 4 0 16,-3 0-192-16,-3-2 192 0,0 4-192 0,3-2 0 15,-6 0 0-15,4 0 0 0,-2 0 0 0,-1 0-128 0,-5 0-48 16,2-2 0-16,-6 1 0 0,1-1 80 0,1-1 16 16,2 1 0-16,-4-2 0 0,1 1 80 0,-1 3 0 15,-1-4 16-15,0-1 0 0,1 0 176 0,-4 1-160 16,-5-1 160-16,1-4-160 0,5 6 16 0,-3-2 0 15,1 1 0-15,-3 3 0 0,3 2-176 0,-3 1-48 16,-1 3 0-16,-2-3 0 16,-3 1-224-16,-3 1-48 0,6-4-16 0,2 0 0 0,6 0 304 0,2 2 64 15,3-2 16-15,2 3 0 0,-1-3 272 0,1 0-192 0,-4 0 192 0,1 0-160 32,-6 0-240-32,2-3-48 0,0 1-16 0,3-2 0 0,-3 1 192 0,4 1 32 0,3 2 16 0,-4 0 0 15,1 0 400-15,-1-3 80 0,1 3 0 0,-4-5 16 16,-2 1 160-16,2-1 16 0,0 0 16 0,7-2 0 15,-2 1-160-15,2-1-48 0,2 2 0 0,-2-4 0 16,-2 4-256-16,-3 2 128 0,0-2-128 0,-6-1 0 16,-1-1 0-16,-2 2-272 0,0 0 16 0,4 1 16 31,1 4-192-31,6 0-32 0,-1 0-16 0,4 0 0 0,3 4 480 0,1-4 0 0,-6 0 0 0,4-4 0 16,-2 3 224-16,0-3 144 0,5 1 16 0,-1 3 16 0,4 0-400 0,-3 0 0 15,1 3 0-15,-5 2 0 0,1 4 0 0,2 0-224 16,-8 0 32-16,1-1 0 0,-4 1 192 0,0 0 0 15,0-1 0-15,3 3 0 0,8-1 384 0,-8 1-16 16,0 3-16-16,3 3 0 0,2-1 128 0,-1-1 32 16,-3-2 0-16,-1 1 0 0,1-1 32 0,1-2 16 15,2-1 0-15,2-1 0 0,1-4-64 0,4 4-16 16,-5-2 0-16,1-5 0 0,-1-2-304 0,3 0-176 16,-3-2 192-16,-2-1-192 0,2-1 0 0,-4-1-224 15,-1 1 16-15,6-3-14448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0 775 0 0,'-6'1'43'0'0,"0"0"-1"0"0,0-1 1 0 0,0 0-1 0 0,-9-1 0 0 0,11 1-26 0 0,-1-1 1 0 0,1 1-1 0 0,-1 0 0 0 0,0 1 0 0 0,1-1 0 0 0,-1 1 0 0 0,1-1 1 0 0,-1 2-1 0 0,-4 0 0 0 0,-43 20 1187 0 0,1 2 0 0 0,-67 41 0 0 0,84-43-487 0 0,1 2-1 0 0,2 1 0 0 0,0 1 1 0 0,-31 35-1 0 0,57-56-709 0 0,-176 203 3119 0 0,163-184-3041 0 0,1 1-1 0 0,1 1 1 0 0,2 1-1 0 0,0 0 1 0 0,-15 46-1 0 0,-35 149 1308 0 0,63-216-1316 0 0,-7 26 260 0 0,2-1-1 0 0,2 1 1 0 0,1 0 0 0 0,1 1 0 0 0,1-1 0 0 0,3 0 0 0 0,0 0 0 0 0,2 0 0 0 0,8 32 0 0 0,7 24-163 0 0,33 127 1004 0 0,-39-176-752 0 0,0-1 0 0 0,3 0 0 0 0,29 52 0 0 0,-7-28 131 0 0,58 73 1 0 0,-88-126-500 0 0,0-1 1 0 0,0 0-1 0 0,1 0 1 0 0,1 0-1 0 0,-1-1 1 0 0,1-1-1 0 0,0 0 1 0 0,0 0-1 0 0,17 6 1 0 0,7 1 119 0 0,59 13 1 0 0,-82-23-153 0 0,-7-2 51 0 0,8 1-16 0 0,37 6-37 0 0,-23-4 26 0 0,45 2-36 0 0,15 1-12 0 0,17 0 0 0 0,-84-6 11 0 0,-5 0 7 0 0,1 0 1 0 0,20-3 0 0 0,-17 0-10 0 0,10 0 55 0 0,23-8 27 0 0,-24 3-17 0 0,-10 1-62 0 0,52-21 69 0 0,7-8-26 0 0,14-9-44 0 0,-22 5-11 0 0,-6 1 0 0 0,0-2 0 0 0,0 0 0 0 0,0 0 0 0 0,4-1 0 0 0,2 0 0 0 0,-3 2 0 0 0,-5-3 0 0 0,-34 21-36 0 0,-2 0-1 0 0,24-28 1 0 0,-30 26 28 0 0,0 0 0 0 0,-1-1 0 0 0,14-29 0 0 0,34-80-19 0 0,-20 35 19 0 0,-14 43 8 0 0,-14 26 0 0 0,17-39 0 0 0,-31 59 0 0 0,0 1 0 0 0,0 0 0 0 0,-1-1 0 0 0,0 1 0 0 0,0-1 0 0 0,-1 1 0 0 0,0-1 0 0 0,-1 0 0 0 0,-1-16 0 0 0,-1 14 0 0 0,0 0 0 0 0,-1 0 0 0 0,-1 0 0 0 0,0 0 0 0 0,-1 1 0 0 0,-6-12 0 0 0,-40-58 0 0 0,42 66 0 0 0,-31-45 0 0 0,10 11 0 0 0,-59-69 0 0 0,77 104 0 0 0,0 0 0 0 0,-2 0 0 0 0,1 1 0 0 0,-2 1 0 0 0,1 1 0 0 0,-1 0 0 0 0,-1 0 0 0 0,0 2 0 0 0,-20-8 0 0 0,-2 2 4 0 0,10 4 8 0 0,0 0-1 0 0,1-1 0 0 0,0-2 1 0 0,1-1-1 0 0,-45-32 0 0 0,48 27-10 0 0,-49-30 1 0 0,61 43-4 0 0,0 0 0 0 0,-1 1 1 0 0,0 0-1 0 0,0 1 0 0 0,0 1 1 0 0,-1 0-1 0 0,-14-2 0 0 0,-22 0-15 0 0,-92 4 0 0 0,-50 17-2 0 0,169-12-61 0 0,-39 10-1 0 0,46-9 17 0 0,-1-1 1 0 0,1 0-1 0 0,-1-2 0 0 0,0 0 0 0 0,-18 0 0 0 0,18-4-1288 0 0,2-4-3514 0 0,2-5-1860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60 2759 0 0,'1'-1'45'0'0,"0"0"0"0"0,0 0 0 0 0,1 0 0 0 0,-1-1 0 0 0,0 1 0 0 0,0 0 0 0 0,0 0-1 0 0,-1-1 1 0 0,1 1 0 0 0,0-1 0 0 0,0 1 0 0 0,-1 0 0 0 0,1-1 0 0 0,-1 1 0 0 0,1-1-1 0 0,-1 0 1 0 0,0 1 0 0 0,0-1 0 0 0,1 1 0 0 0,-1-1 0 0 0,0 0 0 0 0,0 1 0 0 0,-1-1 0 0 0,1 1-1 0 0,0-1 1 0 0,-1-2 0 0 0,0 3-9 0 0,0-1 0 0 0,0 1 0 0 0,0 0 0 0 0,-1-1 0 0 0,1 1 0 0 0,0 0 0 0 0,-1 0 0 0 0,1 0 0 0 0,-1 0 0 0 0,1 0 0 0 0,-1 0 0 0 0,1 0 0 0 0,-1 0 0 0 0,1 1-1 0 0,-1-1 1 0 0,0 1 0 0 0,0-1 0 0 0,1 1 0 0 0,-1 0 0 0 0,0 0 0 0 0,0-1 0 0 0,1 1 0 0 0,-5 1 0 0 0,-9 0 663 0 0,0 0-1 0 0,1 1 1 0 0,-1 1-1 0 0,0 1 1 0 0,1 0-1 0 0,-23 9 1 0 0,-80 44 803 0 0,110-53-1429 0 0,-14 8 202 0 0,0 1-1 0 0,2 1 1 0 0,-1 0-1 0 0,2 2 1 0 0,0 0-1 0 0,1 1 1 0 0,-26 33 0 0 0,32-36 20 0 0,1 1 0 0 0,1-1 0 0 0,0 2 1 0 0,1-1-1 0 0,1 1 0 0 0,0 0 1 0 0,1 1-1 0 0,1-1 0 0 0,0 1 1 0 0,2 1-1 0 0,-3 22 0 0 0,6-26-154 0 0,0 0 1 0 0,1 0-1 0 0,1-1 0 0 0,1 1 0 0 0,-1-1 0 0 0,2 1 0 0 0,0-1 1 0 0,1 0-1 0 0,0 0 0 0 0,1-1 0 0 0,0 1 0 0 0,1-1 1 0 0,0-1-1 0 0,1 1 0 0 0,0-1 0 0 0,15 14 0 0 0,5-2-47 0 0,16 4-65 0 0,-19-18 14 0 0,55 8-46 0 0,12-7-61 0 0,-53-11-3 0 0,41-5-53 0 0,-40 0-234 0 0,41-10-102 0 0,-39 6-755 0 0,56-18-3082 0 0,-17 5-1321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0 2303 0 0,'-14'8'54'0'0,"0"-2"-1"0"0,0 0 0 0 0,-1 0 1 0 0,-23 4-1 0 0,10-2-32 0 0,-115 28 847 0 0,-39 12 1455 0 0,161-40-2126 0 0,1 0 0 0 0,0 2 0 0 0,1 0 0 0 0,0 1 1 0 0,1 0-1 0 0,-29 25 0 0 0,19-10 74 0 0,2 2 0 0 0,0 0 0 0 0,-31 47 1 0 0,-55 104 1622 0 0,25-36-620 0 0,65-109-761 0 0,1 2-1 0 0,2 1 1 0 0,-24 64-1 0 0,34-74-126 0 0,1 0-1 0 0,2 1 0 0 0,0-1 0 0 0,2 1 0 0 0,1 0 1 0 0,1 36-1 0 0,7 6-250 0 0,3 0 0 0 0,2 0 1 0 0,4-2-1 0 0,3 1 0 0 0,2-2 0 0 0,39 88 1 0 0,-21-74 512 0 0,4-3 0 0 0,97 142 1 0 0,-135-216-634 0 0,1 0 0 0 0,-1 1 0 0 0,0-1 1 0 0,1 0-1 0 0,0 0 0 0 0,0-1 0 0 0,5 4 0 0 0,1 1 9 0 0,-5-3 3 0 0,0 0-1 0 0,0 0 1 0 0,0-1-1 0 0,0 1 1 0 0,11 5-1 0 0,-5-4 15 0 0,-7-2-9 0 0,1 0-1 0 0,0-1 0 0 0,0 0 0 0 0,0 1 1 0 0,0-2-1 0 0,12 5 0 0 0,-5-2 14 0 0,-7-2-14 0 0,1 0-1 0 0,-1 0 1 0 0,1-1-1 0 0,0 1 1 0 0,0-1-1 0 0,0-1 1 0 0,8 2-1 0 0,0 0 22 0 0,-6 0-7 0 0,0 0-1 0 0,1-1 1 0 0,-1 0-1 0 0,1 0 1 0 0,11 0-1 0 0,-4-1 9 0 0,-5 2 12 0 0,0-1 1 0 0,0-1-1 0 0,21 0 0 0 0,-16-1-14 0 0,-2 1 28 0 0,29 0 84 0 0,-2-6 41 0 0,5 2-108 0 0,-35 2-22 0 0,5-1-2 0 0,60-5-12 0 0,-2 3-37 0 0,5 4 20 0 0,5 1-33 0 0,-1-1-10 0 0,-59 0 7 0 0,46-5 40 0 0,-2-2-37 0 0,14-4 1 0 0,9-2 42 0 0,8-4 11 0 0,1-6 0 0 0,-11-5 0 0 0,-12-5 0 0 0,-5-3 0 0 0,-2-4 0 0 0,-13 6 13 0 0,-2-3-1 0 0,-2-2 0 0 0,79-73 1 0 0,-105 84-48 0 0,-1 0 1 0 0,-1-1 0 0 0,-2-2 0 0 0,-1 0 0 0 0,-1-2 0 0 0,-2 0-1 0 0,25-60 1 0 0,-33 62-30 0 0,-2-1-1 0 0,-1 0 0 0 0,-2 0 1 0 0,-1-1-1 0 0,-2 1 0 0 0,-1-1 1 0 0,-1 0-1 0 0,-2 0 0 0 0,-8-55 1 0 0,-3 21 61 0 0,-3 1 1 0 0,-3 0-1 0 0,-43-105 1 0 0,42 126-60 0 0,-2 1-1 0 0,-2 0 1 0 0,-2 2-1 0 0,-2 1 0 0 0,-1 1 1 0 0,-3 2-1 0 0,0 1 1 0 0,-3 1-1 0 0,-1 2 1 0 0,-66-51-1 0 0,34 37 37 0 0,-103-57-1 0 0,141 90-47 0 0,-1 1-1 0 0,-1 2 0 0 0,0 0 0 0 0,-1 2 0 0 0,0 2 0 0 0,-47-7 0 0 0,25 12-101 0 0,0 3 0 0 0,0 1 0 0 0,-102 18 0 0 0,-50 2-3309 0 0,160-21-3445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2759 0 0,'0'1'168'0'0,"2"3"17"0"0,13-4 1670 0 0,-3 0-1803 0 0,-7 0 1 0 0,1 0 1 0 0,-1 0-1 0 0,0 0 1 0 0,0-1 0 0 0,1 0-1 0 0,-1 0 1 0 0,10-4-1 0 0,25-6 17 0 0,-30 9 228 0 0,-8 2-283 0 0,1 0-1 0 0,-1 0 1 0 0,1 0-1 0 0,-1-1 1 0 0,0 1-1 0 0,1 0 1 0 0,-1-1-1 0 0,0 0 0 0 0,1 1 1 0 0,2-3-1 0 0,-2 2 101 0 0,0 0 0 0 0,0 0 0 0 0,0 0 0 0 0,0 0 0 0 0,1 1 0 0 0,-1-1 0 0 0,0 1 0 0 0,0 0 0 0 0,0 0 0 0 0,1 0 0 0 0,4 1 0 0 0,28 1 218 0 0,-27-2 650 0 0,0 3-678 0 0,44 11 758 0 0,-42-11-980 0 0,32 7 683 0 0,0-4-558 0 0,-33-4-16 0 0,-1-2-66 0 0,45 1 134 0 0,-5-1-246 0 0,14-3-3 0 0,-11 2 42 0 0,-46 1-16 0 0,1-1 0 0 0,0 1 0 0 0,0 1-1 0 0,12 2 1 0 0,-8-2 18 0 0,-2 0 282 0 0,1 1-161 0 0,31 3 34 0 0,-31-3 236 0 0,1-2-231 0 0,33 3-39 0 0,-33-2-15 0 0,-1-2-1 0 0,53-4 67 0 0,-6-2-163 0 0,11-3-51 0 0,-4 2-13 0 0,-6 5 0 0 0,-1 6 0 0 0,-38-1 2 0 0,33 1 98 0 0,-38-3-22 0 0,40-1 702 0 0,18-5-320 0 0,-16-1-192 0 0,-7-2-161 0 0,10-3-86 0 0,-1-1-21 0 0,12 0 0 0 0,-1 3 0 0 0,0 7 0 0 0,-1 3 0 0 0,3 2 0 0 0,4-2 0 0 0,0 1 0 0 0,-5-1 14 0 0,-13 0 60 0 0,-17 0 94 0 0,-9 1-58 0 0,-6 1 58 0 0,33 1-150 0 0,1 4-18 0 0,-2-1 0 0 0,1 0 12 0 0,12 0 112 0 0,-15-2 6 0 0,-3-1 12 0 0,4-3 1 0 0,-4-1-72 0 0,24 0 93 0 0,-8-1 74 0 0,4-2-3 0 0,-9 0-214 0 0,12-1-21 0 0,-3 0 0 0 0,-4-1 0 0 0,3 1 0 0 0,1 2 0 0 0,3 1 0 0 0,3 2 0 0 0,0 2 0 0 0,-7 2 0 0 0,-5-1 0 0 0,-1-1 0 0 0,0 1 0 0 0,0 1 0 0 0,-1-1 0 0 0,1 2 0 0 0,-1 1 0 0 0,-6-2 0 0 0,-7 2 0 0 0,0 0 0 0 0,-1-1 0 0 0,4 1 11 0 0,8 3 32 0 0,-10 0-33 0 0,-4 0-10 0 0,-34-6 8 0 0,30 3 176 0 0,7-3 192 0 0,-6-4-222 0 0,24-3-124 0 0,3-3-30 0 0,-2 0 0 0 0,-14 4 0 0 0,-4 4-12 0 0,0 4-64 0 0,7 2-412 0 0,-47-4 395 0 0,-6-2-129 0 0,0 0-1 0 0,-1-1 1 0 0,1 1-1 0 0,0-1 1 0 0,0 0-1 0 0,9-2 1 0 0,23 0-1504 0 0,-29 1-3682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2759 0 0,'-3'5'465'0'0,"6"-6"89"0"0,11-9 275 0 0,-5 4 2019 0 0,2 4-2458 0 0,32-4 23 0 0,-35 5-210 0 0,-2 1-93 0 0,5 2 1646 0 0,0 0-1613 0 0,-6-1 29 0 0,1 0-1 0 0,-1 0 0 0 0,1-1 1 0 0,-1 1-1 0 0,1-1 1 0 0,7-1-1 0 0,-1 1-77 0 0,37-2 464 0 0,-11-2-474 0 0,-28 3-11 0 0,1 0-13 0 0,43-6-37 0 0,8 1 20 0 0,-1 3-33 0 0,-42 3-6 0 0,36 2 114 0 0,8 3 426 0 0,-10-1 50 0 0,6-3 42 0 0,-46-1-529 0 0,38-3 405 0 0,13-4-139 0 0,-1-3-79 0 0,-13 0-268 0 0,9-4-26 0 0,3 0 0 0 0,4-2 0 0 0,5-1 0 0 0,5 2 0 0 0,1 3 0 0 0,11-1 54 0 0,-33 5-44 0 0,10 0-10 0 0,-2 3 12 0 0,-1 0 63 0 0,13 0 213 0 0,-8 2-24 0 0,3-4-111 0 0,-3-2-35 0 0,-15 0-108 0 0,18-5 44 0 0,-19 5-44 0 0,8-1-10 0 0,2 1 0 0 0,2 1 0 0 0,2 2-12 0 0,-2 3-36 0 0,-3 4 36 0 0,-4 2 12 0 0,0 0 0 0 0,-1-1 23 0 0,9-3 209 0 0,-7-1-25 0 0,5-2-115 0 0,4-2-11 0 0,-9 2-68 0 0,7-2-13 0 0,-5 2 0 0 0,-4 1 0 0 0,0 2 0 0 0,0 1 59 0 0,8 3 718 0 0,-6 0 99 0 0,3 3-1513 0 0,3 1-288 0 0,-12 0 782 0 0,5 0 128 0 0,-1-1 15 0 0,-2-3 74 0 0,-37-3 43 0 0,34-2 1150 0 0,-34 1-1105 0 0,44-5 268 0 0,-13-1-416 0 0,17-1-460 0 0,-9 2-524 0 0,1 2 374 0 0,-43 3 581 0 0,-5 0 1 0 0,0 0 0 0 0,0 1-1 0 0,-1 0 1 0 0,14 3 0 0 0,25 1 79 0 0,17 4 1400 0 0,-53-6-1310 0 0,32 2-250 0 0,-30-2-12 0 0,-7-2 36 0 0,1 1-1 0 0,0-1 0 0 0,-1 0 1 0 0,1 0-1 0 0,-1-1 1 0 0,9-1-1 0 0,-1 1 50 0 0,40-7 179 0 0,8-6-144 0 0,13-6-13 0 0,-3 4 0 0 0,-12 6 0 0 0,-10 7 0 0 0,-7 8 0 0 0,-9 6 0 0 0,2 4 0 0 0,26 17 104 0 0,-51-27-45 0 0,25 11 305 0 0,-29-13-297 0 0,-4-2-39 0 0,0 0 1 0 0,0 0-1 0 0,0 0 0 0 0,0 0 1 0 0,0 0-1 0 0,0-1 0 0 0,1 1 1 0 0,-1-1-1 0 0,0 1 0 0 0,4-1 1 0 0,4-2-84 0 0,26-8-1316 0 0,-27 7-5085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1 455 0 0,'-11'35'5127'0'0,"7"-26"-4589"0"0,1 0 0 0 0,0 0 0 0 0,1 1 0 0 0,-2 16-1 0 0,-4 41 539 0 0,-21 88-1 0 0,-2 9 238 0 0,31-161-1315 0 0,-1-1 1 0 0,1 1-1 0 0,0 0 0 0 0,0-1 0 0 0,0 1 0 0 0,0 0 0 0 0,0-1 1 0 0,2 6-1 0 0,-2-8 2 0 0,0 0 0 0 0,0 1 0 0 0,0-1 1 0 0,1 0-1 0 0,-1 0 0 0 0,0 1 1 0 0,0-1-1 0 0,0 0 0 0 0,1 0 0 0 0,-1 1 1 0 0,0-1-1 0 0,0 0 0 0 0,1 0 0 0 0,-1 0 1 0 0,0 1-1 0 0,0-1 0 0 0,1 0 1 0 0,-1 0-1 0 0,0 0 0 0 0,1 0 0 0 0,-1 0 1 0 0,0 0-1 0 0,0 1 0 0 0,1-1 1 0 0,-1 0-1 0 0,0 0 0 0 0,1 0 0 0 0,14-8 44 0 0,-6 1 221 0 0,1 0 0 0 0,0 0 0 0 0,1 1 0 0 0,0 0 0 0 0,0 1 0 0 0,0 0 0 0 0,0 0 0 0 0,19-4 0 0 0,-20 8-104 0 0,-1-1 0 0 0,1 1 0 0 0,-1 1 0 0 0,0-1 0 0 0,1 2 0 0 0,-1-1 0 0 0,1 1 0 0 0,-1 1 0 0 0,0 0 0 0 0,1 0 0 0 0,13 6 0 0 0,-17-6-146 0 0,19 8 546 0 0,41 11 0 0 0,-56-19-442 0 0,0-1 0 0 0,0 0 0 0 0,0 0 0 0 0,0 0 0 0 0,-1-2-1 0 0,1 1 1 0 0,18-4 0 0 0,-26 4-129 0 0,4-1-584 0 0,0 0 0 0 0,0-1-1 0 0,0 1 1 0 0,0-1 0 0 0,0 0 0 0 0,-1 0-1 0 0,1-1 1 0 0,-1 0 0 0 0,1 0 0 0 0,6-5 0 0 0,-5 2-4428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1375 0 0,'0'-2'170'0'0,"1"0"0"0"0,-1 1 0 0 0,1-1 0 0 0,0 0 0 0 0,0 0-1 0 0,0 0 1 0 0,0 1 0 0 0,0-1 0 0 0,0 0 0 0 0,0 1-1 0 0,0-1 1 0 0,1 1 0 0 0,-1 0 0 0 0,3-3 0 0 0,28-21 451 0 0,-22 17-111 0 0,0 1-172 0 0,0 0 1 0 0,0 0-1 0 0,1 1 0 0 0,0 1 1 0 0,0 0-1 0 0,0 0 0 0 0,1 1 0 0 0,-1 1 1 0 0,1 0-1 0 0,12-2 0 0 0,-6 1-328 0 0,-1-1-1 0 0,0 0 0 0 0,0-2 0 0 0,-1 0 0 0 0,1-1 0 0 0,-2 0 1 0 0,1-1-1 0 0,19-16 0 0 0,-24 17-3220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4607 0 0,'7'-6'181'0'0,"-1"1"0"0"0,1 0 0 0 0,-1-1-1 0 0,0 0 1 0 0,5-8 0 0 0,0 2 102 0 0,-8 9 24 0 0,10-8-23 0 0,-3 3-223 0 0,96-73 701 0 0,-94 74-535 0 0,0 0 1 0 0,0 1 0 0 0,1 1 0 0 0,0 0-1 0 0,25-6 1 0 0,-6 5-740 0 0,44-3-1 0 0,-60 7-2306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0 919 0 0,'-2'17'335'0'0,"1"0"0"0"0,-9 29-1 0 0,1 3 118 0 0,-4 55 291 0 0,6-40 746 0 0,-27 115-1 0 0,32-175-1332 0 0,1 1 0 0 0,0-1 0 0 0,0 0 0 0 0,1 1-1 0 0,-1-1 1 0 0,1 0 0 0 0,0 1 0 0 0,1 6 0 0 0,-1-10-111 0 0,0 1 0 0 0,1-1 0 0 0,-1 0 0 0 0,1 1 0 0 0,0-1 0 0 0,-1 0 0 0 0,1 0 0 0 0,0 0 0 0 0,0 1 1 0 0,-1-1-1 0 0,1 0 0 0 0,0 0 0 0 0,0 0 0 0 0,0 0 0 0 0,0-1 0 0 0,1 1 0 0 0,-1 0 0 0 0,0 0 0 0 0,0-1 0 0 0,0 1 0 0 0,1 0 1 0 0,-1-1-1 0 0,0 0 0 0 0,1 1 0 0 0,-1-1 0 0 0,0 0 0 0 0,1 1 0 0 0,-1-1 0 0 0,1 0 0 0 0,0 0 0 0 0,10 0 276 0 0,0 0 0 0 0,-1 0 0 0 0,1-1 0 0 0,0-1-1 0 0,-1 0 1 0 0,0-1 0 0 0,1 0 0 0 0,-1-1 0 0 0,15-6-1 0 0,-16 6-368 0 0,1 1 0 0 0,0 0 0 0 0,0 1 0 0 0,0 0 0 0 0,0 1 0 0 0,1 0 0 0 0,-1 1 0 0 0,0 0 0 0 0,0 1 0 0 0,0 0 0 0 0,12 3 0 0 0,-18 0-1858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2839 0 0,'-2'0'122'0'0,"0"0"-1"0"0,0 1 0 0 0,1-1 1 0 0,-1 1-1 0 0,0-1 0 0 0,1 1 1 0 0,-1 0-1 0 0,1 0 0 0 0,-1 0 1 0 0,1 0-1 0 0,-1 0 0 0 0,1 0 1 0 0,0 0-1 0 0,-1 0 0 0 0,1 1 1 0 0,0-1-1 0 0,0 0 0 0 0,0 1 1 0 0,0-1-1 0 0,0 1 0 0 0,0-1 1 0 0,0 1-1 0 0,0-1 0 0 0,1 1 1 0 0,-1 0-1 0 0,1-1 0 0 0,-1 1 1 0 0,1 0-1 0 0,0 0 0 0 0,-1-1 1 0 0,1 1-1 0 0,0 0 0 0 0,0 0 1 0 0,0 0-1 0 0,1-1 0 0 0,-1 1 1 0 0,0 0-1 0 0,1 0 0 0 0,-1-1 1 0 0,1 1-1 0 0,-1 0 0 0 0,1-1 1 0 0,0 1-1 0 0,0-1 0 0 0,1 3 1 0 0,1-2-39 0 0,-1 0 0 0 0,1 0 0 0 0,-1 0 1 0 0,1 0-1 0 0,-1-1 0 0 0,1 1 0 0 0,0-1 1 0 0,0 0-1 0 0,0 0 0 0 0,5 2 0 0 0,32 4 1160 0 0,-32-6-1290 0 0,0-1-1 0 0,0 0 0 0 0,0-1 0 0 0,0 0 1 0 0,0 0-1 0 0,0-1 0 0 0,-1 0 0 0 0,1 0 0 0 0,0-1 1 0 0,-1 0-1 0 0,0 0 0 0 0,1-1 0 0 0,-1 0 1 0 0,-1 0-1 0 0,1-1 0 0 0,10-9 0 0 0,-10 6-3480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6:56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10346 10127 0,'3'0'896'0,"1"0"-704"0,-4 0-192 0,0 0 0 15,0 0 624-15,2 0 80 0,1 0 32 0,-3 0 0 16,3-4-480-16,-1 4-112 0,-2 0-16 0,0 0 0 16,0 0 336-16,0 0 64 0,0-1 16 0,4-3 0 15,-4 4 608-15,1-3 128 0,1-2 32 0,0 1 0 16,1-1-96-16,-3 0-32 0,2-1 0 0,-4-1 0 0,2 2-624 0,-3 0-128 16,-2-2-32-16,-4 5 0 0,0-1-400 0,-5-1 0 15,0 4 128-15,-3 0-128 16,-4 0 0-16,0 0 0 0,2 0 0 0,-4 4 0 0,2-1-176 0,-1-1 176 15,-1 7-128-15,2-2 128 0,-1 3 0 0,-1 2-128 16,2 2 128-16,-2 0 0 0,1 4 0 0,1-1 0 16,-2 4 0-16,2-2-128 15,2 7 128-15,-2-3 0 0,2-2 0 0,2 7 0 0,-1-2 0 0,1 3 0 16,-1 3 0-16,1 3 0 0,3 3 304 0,-2 4-16 16,6 5 0-16,-2 1 0 0,3-2 304 0,0 9 64 0,4 5 16 15,0 1 0-15,5 1 128 0,-4 5 32 0,4-6 0 16,0 1 0-16,4-6-224 0,1-4-32 15,5-1-16-15,3-9 0 0,0-6-240 0,5-5-64 0,3-4 0 0,5-10 0 16,0 4-256-16,2-7 0 0,3-2 0 0,-31-12 0 16,0 0 0-16,101 14 0 0,-101-14 0 0,0 0 0 15,96-12 0-15,-96 12 0 16,0 0 0-16,98-40 0 0,-98 40 0 0,0 0 0 0,85-53 0 16,-85 53-144-16,0 0-144 0,59-66-32 15,-45 44 0-15,-5 1 0 0,0 2-384 16,-9-2-96-16,0 1-16 0,-5 3 0 15,1 0-208-15,-8-4-32 0,0 7-16 0,-2-4 0 16,-2 4 208-16,-3-1 32 0,0 1 16 0,-4 0 0 0,2 3 496 0,2-1 80 0,2 4 32 0,-1-5 0 16,3 5 384-16,1-1 80 0,1 0 0 0,3 2 16 15,5 0 208-15,-4 2 32 0,2 0 16 0,2 1 0 0,5 1-16 0,-2 3-16 16,4-2 0-16,1 2 0 0,1 0 208 0,1 0 64 16,4 2 0-16,1 1 0 0,4-1-128 0,2 0 0 15,1 0-16-15,1-2 0 0,6 3-176 16,-24-3-48-16,0 0 0 0,96 4 0 0,-96-4-80 0,0 0-32 0,120-7 0 0,-120 7 0 15,101-9-80-15,-101 9-16 0,113-23 0 0,-113 23 0 16,93-22-192-16,-93 22 0 0,0 0 0 0,99-33-160 31,-99 33-1024-31,0 0-208 0</inkml:trace>
  <inkml:trace contextRef="#ctx0" brushRef="#br0" timeOffset="616.52">4217 10783 7359 0,'0'0'656'0,"0"-2"-528"16,1-1-128-16,-1 3 0 0,2-4 0 0,0 4 0 15,3-5 144-15,2 2-144 0,-2 1 400 0,4-1 16 16,0 3 0-16,-1 0 0 0,1 5 1056 0,0-2 224 16,3 6 32-16,4-4 16 0,5 4 320 0,-2 0 64 0,5-1 16 0,4 1 0 15,2 0-560-15,-30-9-112 0,0 0-32 0,110 22 0 16,-110-22-656-16,101 9-128 0,-101-9-16 0,120 0-16 15,-120 0-624-15,127-5 0 0,-127 5 0 0,112-12-192 32,-112 12-1072-32,92-14-208 0,-92 14-64 0,0 0-6464 0,101-21-1280 0</inkml:trace>
  <inkml:trace contextRef="#ctx0" brushRef="#br0" timeOffset="869.53">4476 11229 20895 0,'-29'26'448'0,"10"-8"112"0,3-4 16 0,11-11 16 0,5 0-464 0,0-3-128 16,0 2 0-16,3 0 0 16,4 0 1056-16,9-2 192 0,1 0 32 0,6-6 16 0,-23 6-1168 0,0 0-128 15,0 0-256-15,115-26 64 0,-115 26 16 0,0 0 16 16,115-22 0-16,-115 22 0 0,0 0 160 0,127-21 0 15,-127 21 0-15,0 0 0 0,110-4 0 0,-110 4 0 0,0 0 0 0,90 0 0 32,-90 0-384-32,0 0-160 0,0 0-32 0,109 2-9728 0</inkml:trace>
  <inkml:trace contextRef="#ctx0" brushRef="#br0" timeOffset="1343.05">6167 9959 9215 0,'-23'13'400'0,"11"-5"96"0,-2 1-496 0,2-4 0 0,6 2 0 0,1-5 0 0,-2 5 1408 0,-5 3 192 0,-7 6 48 0,-7 3 0 15,-2 4-336-15,2-1-64 0,3 3-16 0,2-3 0 16,-2 1-400-16,6 1-64 0,-6 4-32 0,2 2 0 16,4 3-64-16,-4 2-16 0,5 5 0 0,1 2 0 15,4 3 208-15,3 4 32 0,-1 5 16 0,5 3 0 16,8 4-32-16,-4 5-16 0,5 9 0 0,0 4 0 16,-1 6-464-16,1-1-80 0,-1-1-32 0,4 6 0 15,1-2-288-15,0 0 0 0,5-5 0 0,3-12 0 31,2-6-544-31,6-10-64 0,6-9-16 0,6-10 0 0,10-5-1264 0,-47-30-256 0,120 28-48 0,-120-28-8784 16</inkml:trace>
  <inkml:trace contextRef="#ctx0" brushRef="#br0" timeOffset="1878.9">7094 10308 14735 0,'-4'7'1312'0,"2"-2"-1056"0,2 0-256 0,0-3 0 0,2 0 1024 0,2 3 160 16,-4 7 32-16,0 5 0 0,0 6-272 0,0 3-48 16,-4 2-16-16,2 0 0 0,-1 0-880 0,-2 0 0 15,1 1-176-15,-1 3 32 0,2-1 144 0,1 4 0 16,2 0 0-16,2 3 0 0,3 4 832 0,2 1 80 15,-2 1 32-15,4 5 0 0,-1-1-208 16,5-1-32-16,1-1-16 0,-4-6 0 0,2 0-688 0,0-5 0 16,-1-9 0-16,1-4 0 31,-3-4-880-31,-1-3-144 0,-2-4-48 0,-1-6 0 0,2 2-32 0,-2-7-16 0,4-3 0 0,-4-3 0 16,4-2 1248-16,-1-4 256 0,5-6 64 0,1 1 0 0,0-8 384 0,3-4 96 0,4-6 16 15,2 0 0 1,3-5-48-16,0-4 0 0,0 1 0 0,2-8 0 15,1-1-112-15,3 0-16 0,-1-6-16 0,-1 1 0 16,-4 3-16-16,-2-7 0 0,1 0 0 0,-1 2 0 16,1 0-288-16,-3 5-48 0,1 10-16 0,-2 7 0 15,-6 6-560-15,1 8-112 0,-7 6-32 0,0 5-14768 16</inkml:trace>
  <inkml:trace contextRef="#ctx0" brushRef="#br0" timeOffset="2256.71">8087 11299 6447 0,'-23'22'576'0,"6"-6"-576"0,3-2 0 0,5-4 0 15,6-6 4096-15,1 1 720 0,-1-1 144 0,-4 4 32 16,0 10-2208-16,-2-1-432 0,-3 2-96 0,6 2-16 15,-2-3-1824-15,1 4-416 0,0-1 0 0,0-2 0 16,-2 6-768-16,-1-3-112 0,-3 4-16 0,0-1-16 16,-1 1-368-16,-4-5-80 0,1 2-16 0,-1-1-6400 15,3-4-1280-15</inkml:trace>
  <inkml:trace contextRef="#ctx0" brushRef="#br0" timeOffset="2638.25">8899 10349 11055 0,'12'-7'976'0,"-3"2"-784"16,-6 4-192-16,-1-1 0 0,2 2 1008 0,-1-2 144 0,8-1 48 15,3 1 0-15,1 2-224 0,-1 7-32 0,-9 5-16 0,-5 5 0 16,-3 11 128-16,-6 2 32 0,-1 6 0 0,-8 3 0 15,-1 4 512-15,0 3 96 0,0-3 32 0,0 4 0 16,1 0-416-16,2 0-80 0,3 2-16 0,4-2 0 16,0-2-688-16,4 2-144 0,0 0-16 0,1-3-16 15,4-1-352-15,-5-3 0 16,1-1 0-16,-1-8-128 16,4 1-848-16,-1-10-176 0,-2 1-16 0,4-8-16 0,0-2-48 15,4-3-16-15,-1-1 0 0,6-6 0 0,5-1 992 0,3-7 256 0,6 1 0 0,-23 4 0 0,0 0 0 0,0 0 128 16,112-43 0-16,-112 43-128 0,0 0 176 15,104-45-176-15,-104 45 160 0,0 0-160 0,98-41 0 16,-98 41 0-16,0 0-176 0,95-26 176 0,-95 26-352 16,0 0 48-16,0 0 16 0,117-21 0 0,-117 21 48 15,0 0 16-15,0 0 0 0,96-41-10560 16</inkml:trace>
  <inkml:trace contextRef="#ctx0" brushRef="#br0" timeOffset="2887.54">8880 10874 21183 0,'-26'7'944'0,"12"-4"192"0,5-3-912 0,2 4-224 0,7-4 0 0,4-4 0 16,-4 4 1472-16,5-2 256 0,2-1 64 0,7-2 0 16,0-2-560-16,3 3-96 0,0-1-32 0,1 3 0 15,1-5-96-15,2 2-32 16,-2 2 0-16,0-6 0 0,6 4-336 0,-3-4-80 0,-22 9-16 0,0 0 0 15,0 0-416-15,117-40-128 0,-117 40 0 0,0 0 0 16,0 0 128-16,108-45-128 0,-108 45 0 0,0 0 0 31,0 0-256-31,82-51-176 0,-64 37-16 0,-8 4-16 0,2-2-2048 0,-7-1-416 0</inkml:trace>
  <inkml:trace contextRef="#ctx0" brushRef="#br0" timeOffset="3123.71">8995 10355 17503 0,'-23'0'768'0,"11"-4"176"15,0 4-752-15,5 0-192 0,3-2 0 0,4 2 0 0,0-3 1808 0,0 3 336 16,0-4 64-16,0-1 16 0,6 4-656 0,2-3-128 16,4 1-32-16,4-1 0 0,3-1-656 0,4 3-144 0,0-1-32 0,-23 3 0 31,0 0-352-31,0 0-80 0,120-18-16 0,-120 18 0 0,0 0-128 0,118-12 0 0,-118 12 0 0,101-10 0 15,-101 10 0-15,119-18 0 0,-119 18 0 0,125-26 0 32,-125 26-704-32,108-35-64 0,-108 35 0 0,0 0-13120 0</inkml:trace>
  <inkml:trace contextRef="#ctx0" brushRef="#br0" timeOffset="3422.54">10288 9886 15663 0,'-4'5'688'16,"3"-3"144"-16,2 0-656 0,3 0-176 0,-4-2 0 0,3 0 0 0,-1 3 1408 0,3-3 240 15,4 2 48-15,0 1 16 0,3 4-176 0,-3 4-16 16,-4 3-16-16,2 3 0 0,-2 1-352 0,4 8-80 16,-1 1-16-16,3 7 0 0,5 0 96 0,-2 6 32 15,5 4 0-15,0 5 0 0,4 1-528 0,-1 3-96 16,1 1-32-16,-2-4 0 15,-2-1-400-15,-2 1-128 0,-1-1 0 0,0 2 0 16,-1-3 0-16,-6 1 0 0,-4-4 0 0,-3-1 0 0,-2 0 0 0,-2-4 0 16,-3 0-128-16,-4 0 128 0,1 0 0 0,-8-2 0 15,-3 2 0-15,-2-3 0 16,-3-1-544-16,-4-3-64 0,-4 0-16 0,-1-8 0 16,-5 1-1680-16,-2-5-320 0</inkml:trace>
  <inkml:trace contextRef="#ctx0" brushRef="#br0" timeOffset="5160.22">6679 12224 7359 0,'-9'13'656'0,"4"0"-528"15,2-6-128-15,3-4 0 0,0-3 960 0,0 7 176 16,0 2 16-16,-4 6 16 0,2 3 480 0,8-4 80 16,-3-5 32-16,6-6 0 0,5-6-880 0,-2-4-176 15,2-6-48-15,0-1 0 0,3-3-448 0,-5 1-80 16,2 1-128-16,0-3 176 0,4 3-176 0,-6-3 0 15,5 3 0-15,-1-1 0 0,0-2 256 0,1 4 0 16,1 1 16-16,-1-5 0 0,2 1 688 0,2-1 128 0,-2 1 16 0,4-2 16 16,-2-2-400-16,1 3-80 15,1 1 0-15,1 0-16 0,-24 17-416 0,0 0-80 0,81-58 0 0,-59 44-128 16,-1 5 0-16,2-1 0 16,-6 1 0-16,-3 2 0 0,0 4 0 0,-2 3 0 0,-3 3 0 0,0 4 0 15,-4 4 0-15,0 3 128 0,2 3-128 0,-3 6 160 16,3 1 608-16,0 0 128 0,1 1 32 0,1-2 0 15,0-1-416-15,1 1-64 0,2-2-32 0,1-4 0 16,1 2-416-16,-1-3 0 0,1-2 0 0,0 0 0 31,2 0-608-31,-2-2-96 0,0 2-32 0,0-4 0 16,3-3-1056-16,-1 2-192 0,1 0-64 0,-3-1 0 0,4-2-128 0,-6-3-16 0,2 1-16 0,-5-3-5872 16</inkml:trace>
  <inkml:trace contextRef="#ctx0" brushRef="#br0" timeOffset="5473.39">7203 12062 12895 0,'-22'15'576'0,"10"-8"112"0,3 2-560 0,0-6-128 15,6 1 0-15,1-2 0 0,2 1 1168 0,-5 2 208 0,1 4 32 0,-4 3 16 16,-1 2-944-16,2 4-192 15,2 4-32-15,1 1-16 0,-1 1 384 0,3 4 80 0,-1 3 0 0,-3 4 16 16,3 4 336-16,-2-3 64 0,1 8 16 0,1-4 0 31,-2 3 96-31,-1 1 32 0,-1 1 0 0,-1 4 0 16,1 0-560-16,-4-2-128 0,1-2 0 0,-2 4-16 16,1 1-352-16,-6 1-64 0,-1 5-16 0,-3-2 0 15,-1 0-128-15,-4-6 0 0,3-1 0 0,-7-1 0 16,6-3 0-16,-2-3 0 0,0 0-144 0,3-5 144 15,2-2-832-15,2-5-128 0,3-2 0 0,2-5-16 16,2-2-1152-16,2-5-240 0</inkml:trace>
  <inkml:trace contextRef="#ctx0" brushRef="#br0" timeOffset="6393.06">5461 14134 8287 0,'-7'12'736'0,"5"-3"-592"0,-3-4-144 0,3 2 0 16,2-1 640-16,0-5 112 0,0 3 16 0,0 4 0 15,0 10 752-15,0 1 144 16,2 2 48-16,-2 2 0 0,5-1-944 0,-8-1-176 0,3 2-32 0,0-1-16 15,-2 3-112-15,0 1-32 0,2 0 0 0,0-2 0 16,0 6-160-16,2 0-48 16,-2-2 0-16,2-1 0 0,-2-2 304 0,3-6 48 0,-1 2 16 0,1-7 0 0,1 0-176 0,-1-6-16 15,3-4-16-15,2-4 0 0,-2 0-352 0,2-5 0 16,1-4 0-16,3-3-128 31,2-6-256-31,-3 1-32 0,4-2-16 0,-4-4 0 0,3-1-720 0,-2-2-160 0,2 0-32 0,-4-2 0 31,1 5 416-31,-3-1 80 0,1 1 16 0,0 0 0 0,-6 6 448 0,3 0 112 0,-1 6 16 0,-2-1 0 0,-1 7 256 0,0 1 0 16,-1 1 0-16,3 3 144 16,-2 3 96-16,1-3 16 0,1 5 0 0,1 4 0 0,0 0 544 15,4 3 112-15,-2 0 32 0,2-1 0 16,1 3 0-16,2-2 0 0,-1 2 0 0,1-6 0 0,0 5-368 0,2-5-80 0,3-2-16 16,-4 2 0-16,1-3-288 15,1-1-64-15,4 1-128 0,1-5 192 0,0 0-192 0,-4-2 0 16,3-1 0-16,-1-2 0 0,1-2 416 0,0-2-16 0,-1 0 0 0,-1-5 0 15,0 4 48-15,-1-6 16 16,0-1 0-16,-4-2 0 0,0-2-64 0,-3 3-16 16,0 1 0-16,-4-2 0 0,-3 1-384 0,-1 1 0 0,-2 5 0 0,-5-4 0 15,5 4 0-15,-8 3 0 0,0 0 0 0,0 1 0 16,-3 8 0-16,0 0 0 0,2 3 0 0,-4 2 0 16,1 9 0-16,1 2 0 0,2 2 0 0,1 1 0 0,0 3 192 0,2 8-64 31,2-2 0-31,0 7 0 0,0-4 320 0,1 4 48 0,1-4 16 0,1 4 0 15,4 5-336-15,1-5-176 16,1 0 192-16,1-4-192 0,4-5 0 0,-1-5 0 16,5-3 0-16,2-8 0 0,1-1 0 0,1-6 0 0,6-6 0 0,3-1 0 15,-3-4-1280-15,-1-6-192 0,5 1-64 16,-1-2-6768-16,0-3-1360 0</inkml:trace>
  <inkml:trace contextRef="#ctx0" brushRef="#br0" timeOffset="6743.2">6506 14258 1839 0,'0'-2'160'0,"0"2"-160"0,0 2 0 0,2 1 0 16,-2 1 1008-16,0 1 160 0,-2 4 48 0,2 5 0 15,-3 3 400-15,1 9 96 0,-1 2 16 0,-1-2 0 0,-1 4-64 0,-2-4-16 16,0 0 0-16,0-1 0 0,2-1 64 0,0-5 16 16,-2 4 0-16,1-6 0 0,3 1-384 0,1-3-80 15,-1-4-16-15,-1-3 0 0,3 1-880 0,1-2-176 16,-4-5-48-16,1 1 0 0,1-1-144 0,2-2-144 15,-4 0 144-15,1-2-208 16,1-1-752-16,-1-1-160 0,1-3-32 0,-2 0 0 16,1-1 304-16,1-1 48 0,-1-5 16 0,-1 2 0 0,4-2 592 0,0-4 192 15,4-1 0-15,-1-2-160 0,2 2 160 0,-1-2 128 16,1 0-128-16,4 2 176 0,-4 2 240 0,4-1 48 0,-2 6 16 16,3-2 0-16,-1 6-320 0,3-1-160 0,-3 4 160 15,5-2-160-15,-4 2 144 0,2-4-144 16,1 4 128-16,1-1-128 0,-2-1 0 0,3-1 0 0,3-1 128 0,3 0-128 15,-2 1 0-15,2-6 0 16,5 3 0-16,-26 11 0 0,0 0 0 0,0 0-144 16,113-70 0-16,-113 70-7104 0,0 0-1424 0</inkml:trace>
  <inkml:trace contextRef="#ctx0" brushRef="#br0" timeOffset="6948.92">7207 13688 11055 0,'-4'9'480'0,"-3"-4"112"0,6 4-464 0,-4-2-128 0,3-2 0 0,0 0 0 0,2 4 1632 0,-5 9 304 16,1 8 64-16,-4 9 16 15,-1 1-720-15,4 4-144 0,-2 2-16 0,1 0-16 0,3 1 48 0,1 3 16 16,2 1 0-16,0 5 0 0,0 0-80 0,4-1-16 16,1-3 0-16,-3 3 0 15,1-2-784-15,1-4-176 0,1 0-128 0,-5-3 192 16,0-5-1120-16,0-1-224 0,0-6-32 0,-4-4-11344 0</inkml:trace>
  <inkml:trace contextRef="#ctx0" brushRef="#br0" timeOffset="7303.53">6935 14214 22111 0,'-5'18'976'0,"5"-10"208"0,0 1-944 0,0 0-240 16,2-6 0-16,5-3 0 0,-2 6 704 0,7-1 112 0,4 2 16 0,10-2 0 0,3 2-688 0,1-7-144 16,3-2 0-16,-33 2 0 15,0 0-1152-15,98-31-208 0,-98 31-48 0,0 0-16 32,96-49-464-32,-96 49-96 0,0 0 0 0,92-50-16 0,-92 50 1104 0,0 0 208 0,89-44 48 0,-89 44 16 0,0 0 624 0,0 0 128 15,101-38 32-15,-82 33 0 16,-3 1 544-16,-4 4 96 0,-2 5 32 0,-1 2 0 0,-5-2-320 0,1 8-48 15,-2 1-16-15,-3 7 0 0,2 1 720 0,-2 4 144 16,0 2 32-16,-2 3 0 16,2 3-320-16,-3 2-48 0,3 4-16 0,-5 0 0 0,1 2-48 0,1-5-16 0,-3 1 0 0,3-5 0 15,1-3 128-15,-1-4 32 0,3-7 0 0,3-2 0 16,1 1-928-16,1-9-128 0,4-1 0 0,-1-3-192 31,6-1-2112-31,-5-4-432 16</inkml:trace>
  <inkml:trace contextRef="#ctx0" brushRef="#br0" timeOffset="7803.95">8122 14133 11967 0,'0'5'1072'0,"-4"-2"-864"32,3-1-208-32,1-2 0 0,-4 3 2768 0,1 1 512 0,1 1 112 0,-7 4 0 0,-3 1-592 0,-2-1-128 31,0 3-32-31,-2 0 0 0,1-1-1856 0,3 3-368 0,-2-2-80 0,-4 5-16 0,4 1-320 0,2-1 0 15,-2 2 0-15,4 4-128 0,-1-2 128 0,6 2 0 16,-2-3 0 0,5 3 0-16,4-2 0 0,5-2 144 0,2 2-16 0,5-4-128 0,-4-3 192 0,7 0-64 0,4 2 0 31,0-6-128-31,5-1 0 0,2 0 0 0,2 0 0 0,1-6 0 16,-5-1 0-16,6-2 0 0,-6 0-160 15,-2-5 160-15,2-4 0 0,-3 0 0 0,2-5 0 0,-8-3 0 16,2-2 0-16,-1-6 0 0,2-1 0 0,-6-2 0 15,4-1 0-15,-6-3 0 0,2 1 0 0,-4-4 128 16,1 4-128-16,-4-4 0 0,0 0 0 0,-7 4 128 16,2 1-128-16,-4-1 0 0,-2 6 0 0,-1 1 128 15,0 5-128-15,-2 3 0 0,-2 8 0 0,0 1 0 16,1 5 0-16,-3 5 0 0,3 3 0 0,-5 6 0 16,5 5 0-16,-3 6 0 0,3 3 0 0,1 5 0 15,1 4 0-15,1 0 0 0,3 5 0 0,1-2 0 0,2 2 0 0,3 2 0 16,-1 2 0-16,6-1 128 0,0-4 128 15,1-6 0-15,2-2 16 0,6-5 0 0,1-5 48 0,5-7 16 16,-1-5 0-16,7-4 0 0,6-7-208 0,-36 2-128 16,0 0 160-16,110-43-160 15,-110 43-368-15,0 0-160 0,92-93-48 0,-92 93 0 16,53-76-2400-16,-53 76-480 0,50-84-112 0,-50 84-16 16,44-78 16-16,-27 43 0 0,2 0 0 0,-1 2 0 15,3 0 1584-15,-4 1 304 0</inkml:trace>
  <inkml:trace contextRef="#ctx0" brushRef="#br0" timeOffset="8043.55">9073 13962 3647 0,'0'0'320'0,"0"0"-320"0,2-4 0 0,1 4 0 15,-1-1 256-15,5-5-32 0,-2-1 0 0,4 4 32 16,-5-2 2576-16,-3 3 512 0,-2 4 112 0,-6 1 48 16,-2 1-592-16,-2 1-112 0,-1 4-32 0,-2-1 0 15,-3 3-816-15,3-3-160 0,-3 6-48 0,-1-1 0 16,1 1-640-16,-6-2-128 0,6 2-16 0,-4 0-16 16,7-2-368-16,0 3-64 0,-2-1 0 0,6-3-16 15,1 5-160-15,2-6-16 0,5 4-16 0,-1-2 0 16,1 2-96-16,4-2-16 0,3 2 0 0,2 0 0 15,3-2-192-15,1 2 0 0,3 2 0 0,3-2 0 0,-1 0 0 16,5 3 0-16,2-3 0 0,-1 2-160 0,-3 1 160 0,1-3 0 16,-3 0 0-16,-8 0 0 0,-1 2 0 15,-6-2 0-15,-4 0 0 0,-5-1 0 0,-3 0 0 16,-4 1-160-16,-9 0 160 0,-3-2 0 16,-7 0-1088-16,-4-2-96 15,-8-1-32-15,-2 0-9840 0,-2-1-1968 0</inkml:trace>
  <inkml:trace contextRef="#ctx0" brushRef="#br0" timeOffset="8247.17">7596 13812 24879 0,'-9'4'2208'0,"2"-4"-1760"0,7-4-448 0,3 2 0 16,-3-1 1152-16,4-2 160 0,-2-2 32 0,10-11-6720 31,-10 1-1328-31,-8 1-272 0</inkml:trace>
  <inkml:trace contextRef="#ctx0" brushRef="#br0" timeOffset="11759.1">9155 11844 911 0,'-5'7'0'0,"1"-4"0"0,3 3 0 0,-5-3 0 15,3 1 512-15,3-1 0 0,-5 2 16 0,1 4 0 16,-4 1 288-16,-5 8 48 0,3-1 16 0,1-3 0 15,0 2-240-15,1-6-32 0,3 4-16 0,-2-3 0 16,3-3-96-16,2-1-32 0,-1 2 0 0,1-5 0 16,4-1 80-16,1-3 16 0,-3 0 0 0,4-3 0 0,1-1-240 15,4-1-32-15,-1-4-16 0,1 0 0 0,0 1 240 0,0-3 32 16,-1-1 16-16,-1 0 0 0,0 1 16 0,-1-3 16 16,0 2 0-16,1 0 0 0,0-2 192 0,-1 2 48 15,-3 2 0-15,-1-3 0 0,1 3-64 0,1-2-16 16,-4-1 0-16,2 0 0 0,1 0-256 15,1-2-48-15,-3-1-16 0,3 2 0 0,5-3-224 0,-4 4-32 16,2 0-16-16,1 0 0 0,3 3-160 0,1-2 0 16,-3 3 0-16,-1 2 0 0,1 0 0 0,0 4 0 15,0-3 0-15,-1 5 0 0,3-1 0 0,-2 2 0 16,1 2 128-16,-1-1-128 0,1-1 352 0,1 6-16 16,1-3 0-16,-2 2 0 0,2 2-192 0,1-2-144 15,1 1 192-15,3-3-192 0,-3 6 0 0,3-4 0 0,1 4 0 0,-1 0 0 16,-3 3 0-16,4-2 0 15,3 2 0-15,1 6 0 0,-3-1 0 0,4-3 0 16,1 4 0-16,-4-1 0 0,0-3 0 0,1-2 0 0,2 0 0 0,-4-5 0 16,2-3 0-16,-3-4 0 0,-1-2 0 0,-1-5-7808 15,-1-2-1568-15</inkml:trace>
  <inkml:trace contextRef="#ctx0" brushRef="#br0" timeOffset="12264.15">9251 11894 1839 0,'0'4'160'0,"2"-1"-160"0,-1-1 0 15,1 2 0-15,-2-3 1136 0,4 1 192 0,-1 5 32 0,2 2 16 16,6 3 624-16,-1 2 128 0,4 2 32 0,-3-3 0 16,1 1-752-16,-2 0-160 15,3 2-32-15,-5 0 0 0,5-1-704 0,-5 3-128 0,-3 1-48 0,4-2 0 16,-4 4 112-16,2-2 0 0,0 6 16 0,0-3 0 0,2 1 192 0,0 0 48 15,-1 3 0-15,1-4 0 0,2 5-32 0,1-1 0 16,2 0 0-16,3 2 0 16,-3-2-352-16,2-2-64 15,1 2 0-15,-1-1-16 0,1-4-240 0,1 1 0 0,3-1 0 0,-4-2 0 16,1 4 0-16,-1-2 0 0,6 2 0 0,-1 3 0 0,4 0 0 0,-3-4 0 16,7 5 0-16,-4-5 0 0,5 3 0 15,1-3 0-15,2 1 128 0,3 0-128 0,1-1 0 0,-3-3 0 16,5 0 0-16,0 4 0 0,0-2 0 0,4 2 0 15,0-1 0-15,-3 4 0 16,1 1 0-16,-3-1-128 0,-5 2 128 0,-4-2 0 16,-2 5-320-16,-4-1 32 0,-1-4 16 0,-2 2 0 15,1 1-1200-15,1-3-256 0,-2-3-32 0,3-2-8240 16</inkml:trace>
  <inkml:trace contextRef="#ctx0" brushRef="#br0" timeOffset="13126.04">11194 13617 6447 0,'-2'2'576'0,"2"-2"-576"0,0 0 0 0,0 0 0 16,0 0 288-16,0-2-48 0,-3 2-16 0,1-4 0 16,2 4 224-16,-3-3 32 0,3 3 16 0,-4-2 0 15,2-1 528-15,2 3 96 0,-3 0 32 0,3 0 0 16,-4 3 64-16,4-1 0 15,0 5 16-15,0-2 0 0,4 0-80 0,-4 4 0 0,3 0-16 0,6-2 0 16,-4 0-240-16,4-4-32 0,3-3-16 0,2 0 0 16,4 0-528-16,-1-5-96 0,6 0-32 15,-1-2 0-15,-1 2-192 0,4-4 0 0,-1 0 0 0,0-3 0 16,1 2 0-16,1-3 0 0,-7-1 0 0,2 2 0 16,-4-2 0-16,-3 0-128 0,0 2 128 0,-2 0 0 15,1-2 0-15,-5 0 0 0,-1 2 0 0,0-2 0 0,-5 2 0 0,2-2 0 16,-8 0 0-16,2 2 0 0,-1 3 0 0,-2 0 0 15,-4 1 0-15,-5 1 0 0,2 3 0 0,-6 1 0 16,-4 3 0-16,-1 0 0 0,2 8 0 0,-2 1 0 16,1 3 0-16,4 2 0 15,-3 4 0-15,4-1 0 0,0 4 0 0,3 3 0 0,0 2 256 0,0 1 64 16,3 2 16-16,3-1 0 0,2 2 432 0,1-2 96 16,5 3 16-16,-3 4 0 15,3-4-432-15,0 2-64 0,3-5-32 0,-3 3 0 0,2-1-224 16,1-4-128-16,3-3 128 0,1-6-128 0,1-5 0 0,1-1 0 15,1-2 0-15,6-4 0 0,0-2-384 0,0-6 16 16,1 1 0-16,2-7 0 16,2-3-1296-16,0-2-272 0,3-3-48 0,1-4-16 15,3-2-528-15,-28 23-96 0</inkml:trace>
  <inkml:trace contextRef="#ctx0" brushRef="#br0" timeOffset="13613.22">12027 13556 5519 0,'9'3'240'0,"-6"-1"64"0,1 2-304 0,-3-4 0 0,3 3 0 0,-4-3 0 0,0 2 1088 0,-4-2 144 32,3 5 48-32,-1-1 0 0,-3-1 64 0,-4 1 32 15,-2-3 0-15,-4-1 0 0,-1 0-160 0,-3-1-16 0,3-1-16 0,-6-3 0 0,1 3-272 0,0 0-48 16,-2 0-16-16,0 4 0 0,-1 2-512 0,0 3-96 16,-1 3-32-16,1 4 0 0,-2 2-208 0,0 3 0 15,-1 3 0-15,1 3 0 0,5-1 0 0,2 2 0 16,5 0 0-16,-3 1 0 0,8 2 272 0,0-3-32 15,4-1-16-15,2-4 0 16,3 0-224-16,3-4 176 0,4 0-176 0,2-6 160 0,7 1-160 0,-2-7 0 0,5 0 0 16,0-5 128-16,5-5-128 0,1-3 0 15,3-5 0-15,1-4-176 0,-29 17 176 0,0 0 0 0,80-80-144 0,-54 40 144 16,-26 40-160 0,51-86 160-16,-25 36-208 0,0 1 80 0,-1 6-80 0,1-6-16 0,-2 4 0 0,-1-3 0 15,1 0 224-15,-5-6 0 0,2 5 0 0,-3-5 0 31,-4 3 0-31,0-3 0 0,0-3 128 0,1 1-128 0,-4 2 0 0,-1 9 0 0,4 7 128 0,-5 6-128 16,0 10 0-16,-4 8 0 0,-2 7 128 0,-4 7-128 16,-1 8 0-16,-3 8 0 0,-4 3 0 0,-3 7 0 15,-2 4 304-15,0-2-48 16,2 8-16-16,-2-1 0 0,1 0 768 0,1 3 144 0,2-1 48 0,1 1 0 0,2-1-608 16,0 3-112-1,4 4-32-15,-3-1 0 0,-1 2-448 0,2-1 0 16,2 1 0-16,-2-1 0 0,-1-4 0 0,1-2 0 15,2-3 0-15,-1-7 0 0,1 1-224 0,3-6 64 0,0 0 16 0,1-6 0 16,5-3-1440 0,-3-5-272-16,8-1-64 0,-3-4-9216 0</inkml:trace>
  <inkml:trace contextRef="#ctx0" brushRef="#br0" timeOffset="14482.81">12600 13446 5407 0,'5'0'0'0,"-3"0"224"0,3 0-64 0,-5-1 16 0,0 1-176 0,0-2 0 0,0 2 0 0,0-5 0 16,0 3 1456-16,-3-5 256 0,-2 2 48 0,-4-4 16 15,0 0-992-15,-8 0-192 0,3 6-32 0,-3-2-16 16,-1 5-320-16,1 5-64 0,-4 4-16 0,2-1 0 16,1 5 384-16,-3 4 80 0,2 2 16 0,-4-1 0 15,6 3-176-15,0 1-16 0,-1 1-16 0,1-2 0 16,5 5-32-16,1 0-16 0,4 0 0 0,2 2 0 0,5 2-368 0,0-3 0 15,0 0 0-15,5-5-128 0,2-1 128 16,4-7-128-16,2 3 128 0,3-8-128 0,3-4-160 0,4-1-32 16,1-4 0-16,-1-5 0 15,0-4-368-15,-2 0-80 0,-4-3 0 0,0 0-16 0,1-2 464 0,-2 0 80 16,-1-3 32-16,-1-3 0 0,-2-1 208 0,2 1 0 16,-3-3 0-16,-1 4 0 0,1-2 0 0,-3 0 0 15,1 2 208-15,0-4-64 0,-6 2 112 0,3 0 32 16,-5 4 0-16,1 3 0 0,0 5 288 0,1 4 64 15,-3 2 16-15,-3 6 0 0,1 2-256 0,0 8-48 16,-3 0-16-16,3 8 0 0,-5 2 176 0,2 3 48 0,0 5 0 16,-4 6 0-16,4 1-128 0,-2 9-32 0,2 2 0 15,-4 5 0-15,2 9-272 0,5 1-128 16,-1 4 128-16,3-2-128 0,-2-5 0 0,-1-5 128 0,-3-7-128 16,-2-7 0-16,-1-2 240 0,-3-11-48 0,0 3 0 0,-4-6 0 31,4-4-1312-31,-6-4-272 0,4-1-48 0,-1-3-16 0,1-3 176 15,3-10 16-15,-1-1 16 0,0-3 0 0,5-4 976 0,-2-9 272 0,6-1 0 0,-1-6-128 16,4-3-112-16,0-2-16 0,4-5 0 0,1-3 0 16,4 4 256-16,3-3 0 0,2 1-160 0,0 2 160 15,1 3 0-15,1 1 208 0,0 5-16 0,1 2-16 0,1 2 80 0,-1 2 32 16,-1 4 0-16,-1-1 0 0,3 1-288 0,-3-3 128 16,1 4-128-16,2-2 0 15,-8 5 512-15,4 0 0 0,2-1 0 0,-4 1 0 0,2-3 416 0,0 3 80 16,3 1 16-16,-5-6 0 15,2 5-416-15,4-3-80 0,-4-2-16 0,3-4 0 16,1 1-320-16,-1 0-64 0,0-3 0 0,1-1-128 0,-1 2 416 0,2-2-32 16,-1-1 0-16,-1 1 0 0,1-2-64 15,-8 4 0-15,2-2-16 0,-1 4 0 0,-4-1 128 0,-2 4 16 0,0 2 16 0,-1-2 0 16,-1 2 80-16,-1-2 16 0,-2 4 0 0,2-6 0 16,-2 6-288-16,0-4-48 15,-2 1-16-15,0 1 0 0,-1 4-208 0,-1-3 0 16,-1 2 128-16,0 1-128 0,-4-1 0 0,0 2 0 0,1 0 0 0,-1 0 0 15,0 5 0-15,-1-1 0 0,-1-1 128 0,1 8-128 16,-2-1 576-16,1 4 32 16,-5 2 0-16,6 0 0 0,-4 3-304 0,4 2-64 0,-1 3-16 0,-3-3 0 15,6 2-224-15,-6-2 0 0,5 5 128 0,-2 0-128 16,4 0 0-16,0-1 0 16,2 4 0-16,0 1 0 0,5-2 0 0,0 7 0 0,0-2 0 0,5 9 144 0,-1 0 320 15,4 8 64-15,6 2 16 0,-5-1 0 16,5-4-304-16,0 0-64 0,2-7-16 0,-1-5 0 0,6-7-160 0,5-7 0 15,2-9 0-15,2-7-176 16,0-5-784-16,-30 7-176 0,0 0-16 0,116-80-13280 0</inkml:trace>
  <inkml:trace contextRef="#ctx0" brushRef="#br0" timeOffset="14816.83">13799 13357 12895 0,'-9'13'1152'0,"4"-6"-928"0,2-4-224 0,-2 1 0 16,3-4 1920-16,0-4 320 0,-1 4 80 0,-3-2 16 15,-2-1-400-15,-6-4-80 0,-4 2 0 0,1-4-16 16,-6 4-1392-16,2 1-256 0,-5 3-64 0,-2 2-128 16,2 3 0-16,-5 4 0 0,5 5 0 0,-6 4 0 15,6-1 0-15,2 5-256 0,1 0 80 0,6-2 16 16,3-2 160-16,5 1-192 0,4-5 192 0,5 3-192 15,1-2 192-15,6-3 0 0,2 4 128 0,5-4-128 16,-2 3 208-16,4 3-16 0,3 0-16 0,0 8 0 0,2-3-176 0,2 5 0 31,0 0 0-31,-3 5 128 0,3-6-128 0,-4 0 0 16,2-3 0-16,-3-2 0 0,-1-4 0 0,-8-3 0 0,-4-2 0 0,-9-1 0 0,3-3 320 0,-11-3 48 16,-1-1 0-16,-4-1 0 15,-2 1-112-15,-4-2-32 0,-3-2 0 0,0 3-9120 16,-2-3-1840-16</inkml:trace>
  <inkml:trace contextRef="#ctx0" brushRef="#br0" timeOffset="15571">11590 14962 7359 0,'-6'1'656'0,"-1"3"-528"0,6-4-128 0,1 0 0 16,-4 0 1280-16,1 2 208 0,-4-1 48 0,-4 1 16 15,-3 5-80-15,-3-2 0 0,-1 0-16 0,-1 1 0 16,2-3-992-16,-1 6-192 0,-1-4-32 0,0 4-16 16,3-1-224-16,-1 1 0 0,0 5 0 0,-4-2 0 15,3 2 448-15,-1 4 0 0,2-1 0 0,-1 1 0 16,1-1 192-16,3 6 48 0,0-3 0 0,2 3 0 15,3 0-96-15,0 1-16 0,1 1 0 0,-1 1 0 16,4 0-176-16,5 0-32 0,0 0-16 0,1-7 0 16,6-7-144-16,2-3-16 0,1 0-16 0,4-9 0 0,4 0-176 0,3-5 0 15,-2-4 0-15,0-3 0 16,4-1-784-16,-4-4-192 0,4-6-48 0,-3 4 0 16,1-3-848-16,-5-3-176 0,0 6-48 0,-2-2 0 15,-2-1 1136-15,-2 2 240 0,3-4 32 0,-8 5 16 0,2-2 672 16,-2 4 224-16,-2-3 0 0,-1-1 0 0,2 8 320 0,-4-3 64 15,0 0 16-15,-4 4 0 0,1 3-304 0,1 6-48 16,-2 1-16-16,3 4 0 0,-3 5 64 0,-1 3 16 16,2 6 0-16,-6 3 0 0,5-2 160 0,-1 6 16 15,-4 3 16-15,4 0 0 0,-2 4 256 0,0-2 48 0,4 1 16 0,-4-1 0 16,2 4-80-16,1-6 0 0,4 0-16 0,0-3 0 16,2-3-304-16,3-6-48 0,4-5-16 0,3-4 0 31,2-1-704-31,0-8-128 0,3-4-48 0,1 1-11328 0</inkml:trace>
  <inkml:trace contextRef="#ctx0" brushRef="#br0" timeOffset="15917.26">11877 15148 5519 0,'-2'12'240'0,"-1"-7"64"0,-2 4-304 0,5-4 0 16,0 1 0-16,-4-3 0 0,4 0 1456 0,0 6 224 15,0 5 48-15,-3 0 16 0,1 7-544 0,2-4-112 16,-4-3-32-16,4 4 0 0,0-4-320 0,0-2-64 16,0 0-16-16,0-2 0 0,0 3-416 0,4-5-96 15,-4 3-16-15,0-4 0 0,-4 2-400 0,3-1-96 16,-1-1-16-16,0-3 0 16,-3 4-656-16,1-2-144 0,1-3-32 0,0 1 0 15,1-3 608-15,-3-1 112 0,3 0 32 0,2-1 0 0,2-3 464 0,-1-1 0 16,3 0 208-16,1-2-64 0,0-4 320 0,4-4 64 0,0-3 16 0,3 1 0 15,0-2-64-15,-1-4-16 0,4-3 0 0,1-4 0 16,0-1 192-16,6 1 48 0,-22 30 0 0,0 0 0 16,63-94-304-16,-42 66-48 15,2 4-16-15,-6 6 0 0,-3 5-336 0,0 0 128 0,-2 5-128 0,0 1 0 16,-3 0-448 0,0 5-176-16,-1 0-16 0,-1-3-4592 0,2 5-912 0</inkml:trace>
  <inkml:trace contextRef="#ctx0" brushRef="#br0" timeOffset="16185.57">12632 15096 9215 0,'-11'12'400'0,"-1"-7"96"0,2 2-496 0,3-5 0 15,1-2 0-15,1 0 0 0,2 0 1248 0,-10 0 160 16,-2 3 16-16,-6-3 16 0,-2 2-816 0,1 2-176 15,1-1-16-15,3 2-16 0,1 0-592 0,3 8-112 16,0-5-32-16,3 5 0 0,3-3 0 0,1 4 0 0,3 2 0 0,1-2 0 31,3-1 1216-31,3 0 224 0,1 1 48 0,3 0 16 0,3-2 80 0,4 2 16 0,0 0 0 0,3-4 0 16,1 0-560-16,3-1-96 0,3 0-32 0,2 0 0 16,4-4-592-16,-4-2 0 0,5 1 0 0,1-6-128 31,-3-3-1424-31,-1 3-288 0,-2-5-48 0,1 2-7008 0</inkml:trace>
  <inkml:trace contextRef="#ctx0" brushRef="#br0" timeOffset="16580.9">13637 14761 9215 0,'-5'4'400'0,"-2"-1"96"0,2-1-496 0,-1 0 0 15,3-1 0-15,1-1 0 0,-5 0 560 0,-3 0 16 16,-8 4 0-16,-4-2 0 0,-4 1-576 0,-6 2 0 0,6 4 0 0,-4 0 0 31,3 0-688-31,0 8-32 0,1 0-16 0,0 1 0 16,3 3 736-16,6-2 0 0,0-2 0 0,3 1 0 15,7-1 1344-15,5-3 144 0,2-5 48 0,0-1 0 0,9 1-288 0,-1-4-48 0,8 2-16 0,2-1 0 16,6-1-832-16,-1 2-160 0,3 1-48 0,0-1 0 16,5 4 64-16,1-1 16 0,-1 4 0 0,4-2 0 15,-4 2 224-15,-1 0 64 16,-4-5 0-16,-9 1 0 0,-3-3-128 0,-5 6-32 16,-9 4 0-16,-7-3 0 0,-3 7 144 0,-6-4 16 15,0 1 16-15,-8 1 0 0,-2-2 208 0,-2 6 32 0,-4-2 16 0,1-4 0 16,-2 1-512-16,0-8-96 0,-2 2-32 0,4-8-8416 15,-2-2-1696-15</inkml:trace>
  <inkml:trace contextRef="#ctx0" brushRef="#br0" timeOffset="22518.55">4159 15937 3679 0,'0'5'320'0,"0"-5"-320"0,2 4 0 0,1-4 0 0,-3 0 752 0,4 0 80 16,-2-4 0-16,5 4 16 0,1-5 304 0,1 1 64 15,5-1 16-15,-4 0 0 16,3-2-608-16,-5 2-128 0,1 0-32 0,0 1 0 0,-4 4 48 0,0 0 0 16,-1 0 0-16,-1 4 0 0,1-1 320 0,-3-1 64 15,3 3 0-15,-4 4 16 0,2-2 160 0,-1 1 16 0,1 1 16 16,2 2 0-16,-4 1-272 0,1 2-48 16,3-2-16-16,-1 2 0 0,-3 3-384 0,0 1-64 0,6 1-32 0,-6 5 0 15,3 1-288-15,2-1 0 16,-1 4 0-16,1-2 0 0,0 5 0 0,-1-1 0 0,1 1 0 0,0 4 0 15,-1-4 0-15,-1 1 0 0,-1 3 0 0,1-4 0 16,1 0 0-16,-4-5-144 0,2 1 144 0,-2-5 0 16,1-4 0-16,-1-3-160 15,2-4 160-15,-2-2 0 0,4-6 0 0,-4-1 0 0,0-2 0 0,0-5 0 0,1 1 0 0,3-5 0 16,-1-1-128-16,-1-6 128 16,5-3 0-16,-2 2 0 0,0-6 128 0,2-3-128 15,2-2 528-15,2-5 16 16,1 0 0-16,-2-6 0 0,2 5-112 0,-3-6-32 0,3 0 0 0,2-8 0 15,-2 0-128-15,2-1-16 0,0-5-16 16,-1-2 0-16,2 7-48 0,3 6 0 0,-3 3 0 0,1 9 0 16,0 4-192-16,-8 10 0 0,3 3-144 0,-4 5 144 31,-2 6-2000-31,0 3-304 0,2 3-64 0,-2 4-8672 0</inkml:trace>
  <inkml:trace contextRef="#ctx0" brushRef="#br0" timeOffset="22962.1">4813 16590 911 0,'0'0'0'0,"0"0"0"0,0 0 0 0,0 0 0 0,1 0 768 0,-1 0 80 16,0-3 16-16,0-3 0 0,0 3 528 0,-1-6 96 15,1 2 32-15,-4 0 0 0,2-1-384 0,-5 2-80 16,2 1-16-16,0 2 0 0,2 1 32 0,-6 2 0 16,4 0 0-16,-2 2 0 0,-2 3 32 0,0 4 16 15,2-2 0-15,-2 3 0 0,1-1-480 0,-4 5-80 16,3 1-32-16,-2-1 0 0,3 4-384 0,-3 1-144 16,4 0 0-16,-1 0 144 0,1 2-144 0,1-2 0 15,1 4-192-15,2-2 192 0,1-2 0 0,2 0 0 16,0-3 0-16,5-1 0 0,-3-1 208 0,5-3 112 0,-2-3 32 15,7-4 0-15,-3 1-32 0,5-5-16 0,-2 0 0 0,2-2 0 16,3-3-304-16,1-2 0 0,1-3 0 0,-1-2 0 16,-5-2 192-16,0-4 0 0,-1 1-16 0,-3-1 0 15,-1 1 160-15,-3 0 48 0,1-1 0 0,-3 1 0 16,-6-1-64-16,-3-1-16 0,-2-2 0 0,-4 4 0 16,-1-2-304-16,-1 3 0 0,1 2 0 0,-5 5 0 15,4 4 144-15,-3 2-144 0,3 3 0 0,-2 3 144 16,6 2-144-16,-3 2 0 0,5 2-160 0,-1 0 160 31,4 1-1232-31,0-1-160 0,1 0-16 0,1-4-9776 0</inkml:trace>
  <inkml:trace contextRef="#ctx0" brushRef="#br0" timeOffset="23212.3">5184 16879 5519 0,'3'2'240'0,"-3"-2"64"0,2 3-304 0,0-3 0 15,-2 0 0-15,0 0 0 0,0 0 1216 0,0 2 192 0,0-2 48 0,-2 7 0 16,0-2-176-16,-3 1-48 0,2 6 0 0,-4 0 0 16,0-2-576-16,-2 4-112 0,0 2-32 0,1 1 0 15,-5-1-32-15,3 2-16 0,-2-1 0 0,-1 0 0 16,3 8-464-16,-2-6-240 0,-2 4 32 0,2-3-7920 15</inkml:trace>
  <inkml:trace contextRef="#ctx0" brushRef="#br0" timeOffset="23465.17">5606 16510 5519 0,'5'0'496'0,"-4"0"-496"16,-1-4 0-16,2 4 0 0,-2 0 976 0,2 0 112 15,1 4 0-15,3-2 16 0,-3 1-640 0,-3 4-128 16,0 0-16-16,0 2-16 16,-3 3-1024-16,-3 2-208 0,-1 2-32 0,1-2-16 15,2-4 400-15,1-1 64 0,-1-6 32 0,4 2 0 0,2-5 480 0,3 0-144 0,4 0 144 0,-4-1 0 16,7-3 0-16,-15-6-144 0</inkml:trace>
  <inkml:trace contextRef="#ctx0" brushRef="#br0" timeOffset="23780.08">6296 16506 20271 0,'-4'13'896'0,"2"-8"192"0,2-2-880 0,-3-1-208 0,6-2 0 0,-3 0 0 16,0-2 640-16,0-1 64 0,4 3 32 0,1-4 0 31,-1-1-1808-31,1 3-352 0,0 1-80 0,-2-1-16 0,6-2 1264 0,-4 4 256 0,-1 0 0 0</inkml:trace>
  <inkml:trace contextRef="#ctx0" brushRef="#br0" timeOffset="24097.24">6698 16439 11967 0,'-9'15'528'0,"2"-4"112"0,4-1-512 0,-2 2-128 0,1-6 0 0,1 2 0 0,1 3 1056 0,-5 6 176 16,-3 9 48-16,-3 13 0 0,-1 1-672 0,1-2-128 15,0-1-32-15,1-1 0 0,2-3-640 0,-4 0-128 16,2-3-16-16,-1 1-16 15,-1 4-352 1,0-5-64-16,0-2 0 0,2-6-16 16,0 1 224-16,3-11 48 0</inkml:trace>
  <inkml:trace contextRef="#ctx0" brushRef="#br0" timeOffset="24625.74">7146 15709 3679 0,'-5'-5'320'0,"1"-1"-320"0,1 3 0 0,3 3 0 16,-2 0 1376-16,0-2 208 0,1-1 32 16,-8-1 16-16,0 2-272 0,2 2-48 0,0 6-16 0,4 4 0 15,-3 2-272-15,6 7-48 0,0 1-16 0,0 2 0 16,0 1 848-16,0 0 176 0,6-1 16 0,-3 3 16 16,2-1-672-16,4 0-128 0,0-1-16 0,1 3-16 15,1-3-928-15,3 3-256 0,-4 0 0 0,6 2 0 16,-1 3 0-16,1-1 0 0,3 6 0 0,-1-3 0 15,-1-1-160-15,1-1 160 0,-4-1 0 0,0-2-144 16,-2-2 144-16,0-4 0 0,-3 5 0 0,-1-7-128 0,1 3 128 16,-4-2 0-16,-1-2 0 0,1-1 0 0,-3-1 0 0,1-3 0 15,2-5 0-15,-1-4 0 16,1-5 256-16,2-5-32 0,2-4 0 0,0-5 0 0,4-7-224 0,-4-2 128 16,5-3-128-16,-2-5 0 0,-1 1 0 15,1-3 0-15,0 0 0 0,-1-3 0 16,1 4 416-16,-3-3-16 0,3 1 0 0,-2-1 0 0,2 7 576 0,-3-2 112 15,-4 8 32-15,4-1 0 16,-4 2-608-16,2 4-112 0,-2 3-16 0,1 5-16 16,-1 0-768-16,2 6-160 0,-2 1-16 0,-1-1-16 15,1 3-2048-15,-2 3-416 0</inkml:trace>
  <inkml:trace contextRef="#ctx0" brushRef="#br0" timeOffset="25301.1">7836 16378 11055 0,'-2'3'976'0,"2"-3"-784"0,0 0-192 16,0 0 0-16,0-2 1920 0,0 2 352 16,2-1 64-16,2-3 16 0,-1 2-576 0,-1-5-112 0,1 4-32 0,1-2 0 0,1-1-1232 0,-5 6-240 15,3-3-160-15,-3 3 192 0,0 0-192 0,0 0 0 16,-3 3 144-16,3-3-144 0,-5 6 688 0,1-1 64 15,-1-2 16-15,2 3 0 0,-3 1-176 0,-1-2-16 16,6 2-16-16,-6 0 0 0,5 1-560 0,-5-1 0 16,2-1 0-16,1-1 0 15,2 4-1120-15,-3-1-224 0,3 1-64 0,1-2 0 16,1-2-720-16,0 0-160 0,0 1-16 0,1-3-16 16,3-3 1280-16,-1 0 256 0,1-3 48 0,1-3 16 15,0-2 1616-15,1 2 320 0,1-2 64 0,-6-4 0 16,6 3 32-16,-7 0 0 0,6 0 0 0,-6 1 0 0,3 3-784 0,-1-1-144 0,1 1-48 0,-3-2 0 15,0 5-32-15,4-1-16 16,-4 3 0-16,0-4 0 0,0 8 32 0,0-4 0 0,-4 3 0 0,4 3 0 16,-3-1 256-16,1 4 48 0,-1-1 16 0,3 4 0 15,-6-1 128-15,3 5 16 0,-1-3 16 0,3 1 0 16,-5-1-352-16,3-3-80 0,3 4-16 0,-5-2 0 16,1-3-144-16,1 5-16 0,-1-5-16 0,2 3 0 15,-3-2-176-15,2-1 0 0,-1 1 0 0,-1-3 0 16,2 2 0-16,-3-2 0 0,1-2 0 0,-2 0-176 0,2-1-80 0,1 1-32 15,-1-1 0-15,0-1 0 16,0-1-384-16,1-2-80 0,4 3-16 0,0-6 0 31,0 3 272-31,0-5 48 0,0-4 16 0,4 0 0 16,1-1-32-16,4-6-16 0,-4-1 0 0,4-1 0 0,3 1 112 0,-2-2 32 16,2-2 0-16,1-2 0 0,1 4 336 0,0 0 0 0,-2 0 0 0,-4 1 128 0,6 8-128 0,-5-1 0 15,-4 4 144-15,1 0-144 0,1 7 160 0,-7 0-32 0,1 6-128 0,1 1 192 16,3-2 464-16,-5 4 96 15,0 4 16-15,0-4 0 16,2 3 192-16,1-1 64 0,-3 1 0 0,4 0 0 16,-4 2-336-16,0 0-64 0,2 2-16 0,-2-1 0 15,0 1-416-15,0-2-64 0,0 3-128 0,-2-3 176 16,2 4-176-16,0-1-256 0,0-3 64 0,0 4 16 16,0-4-1008-16,0-2-208 15,0 2-32-15,0-2-8112 0,0 0-1600 0</inkml:trace>
  <inkml:trace contextRef="#ctx0" brushRef="#br0" timeOffset="25617.74">8125 16569 2751 0,'0'-5'256'0,"0"3"-256"0,0-1 0 0,2 3 0 16,2 0 1616-16,-4-4 288 0,3-1 48 0,2 0 16 15,-1-2 384-15,4 0 80 16,1 0 0-16,0 5 16 0,1 2-752 0,3 2-160 0,-3 1-16 0,2 1-16 16,0 1-144-16,2-3-16 0,0 5-16 0,0-5 0 15,2 1-416-15,-2-3-80 0,3 0 0 0,-3-3-16 16,4-3-352-16,-1 3-64 0,-3-4-16 0,0 0 0 15,2 2-384-15,-8-1 0 0,1 3-192 0,0-1 192 16,-2 4-1328-16,0-1-144 0,-4 1-16 0,2 0-7328 16,1 1-1456-16</inkml:trace>
  <inkml:trace contextRef="#ctx0" brushRef="#br0" timeOffset="25858.76">8695 16277 10127 0,'0'3'448'0,"0"-3"96"0,0 0-544 0,0 0 0 15,2 0 0-15,-2 0 0 0,2 0 976 0,-1 0 96 16,3 0 16-16,-2 2 0 0,-1 1 0 0,1 9 0 0,-4 2 0 0,2 4 0 16,-3 1 512-16,-1 5 96 0,1 1 32 0,-2 8 0 15,-1 0 960-15,1 0 192 0,2 2 32 0,-3-2 16 16,1-2-2288-16,3-1-464 0,1 0-176 0,2-6 128 15,1 2-320-15,0 0-80 0,1-3-16 0,3-2-14960 16</inkml:trace>
  <inkml:trace contextRef="#ctx0" brushRef="#br0" timeOffset="29423.9">10854 16304 911 0,'0'-1'0'0,"0"1"0"0,0 0 0 0,-2 0 0 16,2 0 672-16,0 0 48 0,0 1 16 0,0 1 0 0,-3 0 128 15,-1 3 32-15,3-1 0 0,1-1 0 0,0-1-208 0,-4 0-48 16,4-2 0-16,4 0 0 0,-4 1-96 0,0-1-32 15,0 0 0-15,-4 0 0 0,3 0 64 0,1 0 0 16,-4 0 0-16,4 0 0 0,-3 0-576 0,3 0 0 16,-2 0 0-16,2 0 0 0,0 4 0 0,0-4 0 15,0 2 0-15,0-2 0 0,0 3 0 0,0 2 128 16,0-1 0-16,0 1-128 0,0 2 1040 0,0 2 112 16,0-1 0-16,-4 3 16 0,4-2 112 0,-3 3 0 15,3-2 16-15,0-1 0 0,0 3-512 0,3-1-96 16,1-1-32-16,-2-3 0 15,5-4-416-15,-2 3-96 0,3-3-16 0,3 2 0 0,1-5-128 0,0 4 128 0,2-4-128 16,0-4 128-16,2 4 368 0,-2-5 64 16,5 2 16-16,2 3 0 0,-4-6 64 0,1 5 32 15,-1-3 0-15,-1 1 0 0,0-1-288 0,-3-3-48 0,1 0-16 0,-1 4 0 16,1-4-320-16,-2-2 128 0,-2 0-128 0,2 1 0 31,1-1 0-31,-3 0 0 0,2-3 0 0,-3 3 0 0,0 1 0 0,-4-6 0 0,2 5 0 0,-2-1 0 16,-1-1 0-16,-3 1 0 0,-1-2 0 0,0 1 0 15,-1-1 0-15,-3 3 0 0,-1 0 0 0,-2-1 0 16,-2 1 0-16,-1 1 0 0,1 1 0 0,-3-2 128 16,0 4-128-16,-2 1 0 0,0-1 0 0,0 5 0 15,-4 0 0-15,1 3 0 0,1 3 0 0,2 2 0 0,0 6 0 0,-3 2 0 32,3 1 0-32,-3-1 128 0,3 7 240 0,-4-2 48 0,6-4 16 0,0 6 0 0,1-6-176 0,3 4-48 15,-1-2 0-15,0 2 0 0,4 0-80 0,-2-2 0 16,2 7-128-16,0-3 192 0,1 0 0 0,1 3 0 15,1 0 0-15,2-4 0 0,-4 5 80 0,8-3 16 16,-1-1 0 0,4-1 0-16,6-3 32 0,-1-1 0 0,-2-6 0 0,6-2 0 15,7-3-320-15,3-3 128 16,2-2-128-16,1-4 0 0,3-2 0 0,-6-3 0 0,-4 2 0 0,4-3 0 31,-3-1-816-31,3-5-160 0,-26 14-48 0,0 0-9248 0,0 0-1856 0</inkml:trace>
  <inkml:trace contextRef="#ctx0" brushRef="#br0" timeOffset="29770.68">11478 16813 5519 0,'-3'0'240'0,"-3"-2"64"0,6 1-304 0,-3-3 0 16,3 4 0-16,0-2 0 0,3 1 224 0,-3-5-16 16,0 1 0-16,6-2 0 0,-5 0-208 0,3 0 176 15,-1-1-176-15,-3 2 192 0</inkml:trace>
  <inkml:trace contextRef="#ctx0" brushRef="#br0" timeOffset="31651.39">11584 16775 911 0,'-7'1'0'0,"6"-1"0"16,-5 0 0-16,5 0 0 0,-1 0 448 0,2 0 16 0,-4 0 0 0,3 0 0 16,-3 0-208-16,1 0-64 0,-3-1 0 0,0 1 0 15,4-4-192-15,-3 4 176 0,5 0-176 0,-4-2 160 16,4 2 288-16,0 0 48 0,0 0 16 0,0 0 0 15,0 0 480-15,4 0 96 0,-4 2 32 0,0-2 0 16,0 4-16-16,0-3 0 0,0 1 0 0,0 0 0 16,0-2-192-16,0 3-32 0,0-1-16 0,0 0 0 15,-4 0-224-15,4-2-64 0,-3 5 0 0,1-3 0 16,-2 3-336-16,-1 0-80 0,2 2-16 0,-3 0 0 16,-1 0-144-16,2 2 0 0,0-1 144 0,-4 3-144 15,2-2 304-15,0 3-16 0,0-2 0 0,2 2 0 0,0 2 112 0,-2 2 32 16,5 1 0-16,-3-1 0 15,3 5 144-15,0-2 16 0,2 2 16 0,-3-4 0 16,3 3-144-16,0-3-16 0,3-1-16 0,-3-6 0 16,6 2-432-16,2-3 0 0,1-5 0 0,0-3 0 15,5-2 0-15,0-6 0 0,1 1 0 0,-1-2 0 0,6-5 0 0,-3 0 0 16,4-5 144-16,0 1-144 0,-6-1 256 0,5-1-32 16,-1-2 0-16,-2-1 0 0,1-5-224 0,-6 7 144 15,2-3-144-15,-6 0 128 0,1 6-128 0,-4-1 192 16,-1 1-192-16,-2 1 192 0,1 1-192 0,-3 1 0 15,-3 5 144-15,1-3-144 0,-5 7 160 0,2-4-32 0,-7 4-128 0,1-1 192 16,-5 5-16-16,1-1-16 16,-3 4 0-16,1 1 0 0,-1 6-160 0,-3 0 0 15,4 5 0-15,-2-1 0 0,1 3-944 16,-2-2-160-16,6 7-48 0,0-7 0 16,5 3-864-16,0-4-176 0,2-5-48 0,6-1-6208 0</inkml:trace>
  <inkml:trace contextRef="#ctx0" brushRef="#br0" timeOffset="31908.62">11786 16837 15663 0,'0'9'688'0,"0"-4"144"0,2-1-656 0,-2-1-176 0,4-1 0 0,-4-2 0 0,5 0 800 0,-2 2 128 15,-1 0 32-15,5 3 0 0,-2-2-448 0,1 6-96 16,-3-4-16-16,1 4 0 0,-3 3-16 0,-1-1 0 0,0 1 0 0,-1 2 0 15,-1 3 480-15,0-1 96 0,2 1 0 0,-3 1 16 16,-1 1-144-16,2-5-16 16,-1 7-16-16,1-7 0 0,2 3-544 0,0 0-96 15,0-3-32-15,-3 4 0 16,3-3-1088-16,0-4-208 0,0 1-48 0,0-7-10368 0</inkml:trace>
  <inkml:trace contextRef="#ctx0" brushRef="#br0" timeOffset="34654.83">12480 16912 3679 0,'-7'6'320'0,"5"-5"-320"0,-3 1 0 0,5-2 0 15,0-2 448-15,-2 2 32 0,2-3 0 0,0-1 0 16,-1 4 224-16,1 0 32 0,-4-5 16 0,2 5 0 0,-1 0-144 0,3-3-32 16,-5 3 0-16,1 0 0 0,4 0 448 0,-3 3 64 15,1-3 32-15,2 5 0 0,0-1 240 0,0 1 48 16,0 0 16-16,2-1 0 0,3 4 48 0,2-2 16 15,-4 1 0-15,3 1 0 0,-3-2-432 0,2 7-96 16,-1-4 0-16,1 7-16 0,-5 0-624 0,-3 1-128 16,-1 6-32-16,-1 4 0 0,0 5-160 0,-4 3-176 15,-3 1 48-15,-2 4 0 16,0-3-816-16,-2-2-144 0,2-6-48 0,0-3 0 16,6-6-656-16,-1-3-128 0</inkml:trace>
  <inkml:trace contextRef="#ctx0" brushRef="#br0" timeOffset="35203.21">13041 16397 3679 0,'0'0'320'0,"0"0"-320"16,0 0 0-16,0 0 0 0,4 0 1680 0,-4 0 272 16,0 3 48-16,1-3 16 0,3 5 288 0,-4 2 48 15,3-1 16-15,-1 4 0 0,2 1-912 0,-4-1-176 16,3-1-48-16,-1 5 0 0,1-6-224 0,1 1-48 0,3 0-16 0,0-6 0 15,3-1-208-15,2-4-32 16,1-3-16-16,0-2 0 0,1-3-320 0,0-3-64 16,2 1-16-16,-5-3 0 0,4-1-288 0,-6-2 0 15,0 5 0-15,-1-1 0 0,1 0 0 0,-2-2 0 0,0 2 0 0,-2 2 0 16,-1-2 0-16,1 0 0 0,-5 0 0 0,3-2 0 16,-3 1 0-16,-3-1 0 15,-2-1 0-15,1 3 0 0,-1 1-352 0,-7 3-32 16,0 1 0-16,-2 2 0 0,0 0-544 0,0 6-112 0,-7 2-32 15,0 5 0-15,-2 2 592 0,-1 6 112 0,-2 4 32 16,0 4 0-16,-1 1 704 0,5 1 144 0,-3 4 16 0,6-2 16 0,2 0 544 0,3-3 96 31,2 3 32-31,-1-3 0 0,7 1-528 0,2-1-112 0,1 3 0 0,1-3-16 0,4-1-208 0,1 1-32 16,-1 3-16-16,5 0 0 16,1-3 96-16,3-2 32 0,3-2 0 0,7-3 0 0,5-6-176 15,4-1-48-15,6-2 0 0,-36-7 0 16,0 0-352-16,105-7-80 0,-105 7-16 0,0 0-10272 15,102-28-2064-15</inkml:trace>
  <inkml:trace contextRef="#ctx0" brushRef="#br0" timeOffset="35707.33">13517 16696 4607 0,'-7'0'400'0,"2"0"-400"16,1 0 0-16,2 0 0 0,2 0 1104 0,0 0 144 16,0-1 32-16,0 1 0 0,0-4 64 0,0 4 32 0,0 0 0 0,2-3 0 0,0 3-464 0,3 0-80 15,4 0-32-15,-4 0 0 0,4 0 352 0,3 0 80 32,-2 0 16-32,4 3 0 0,2-3-32 0,-2 4-16 0,3-3 0 0,1 3 0 0,-1 1-304 0,2-1-48 0,2-1-16 0,-1-1 0 15,-3 1-528-15,0-1-112 0,1-2-32 0,-4 0 0 16,1 2-160-1,-6-2 0-15,0 1 0 0,-4-1 0 0,-1 4 0 0,1 1 0 0,-5-1 0 0,0 1 0 16,0 4 0-16,-4-1 0 16,3 1 0-16,-3 3 0 15,-5 4 416-15,1 1 96 0,-3 4 32 0,1 2 0 16,-1-1-112-16,-3 3-32 0,6 1 0 0,-6-2 0 16,3 1-224-16,1-3-48 0,1 1-128 0,0-2 192 15,4-2-192-15,-4 2 0 0,2-4 0 0,2-3 0 16,2 0 0-16,1 0 0 0,-1-5 0 0,1-2 0 15,2-2-800-15,2 0-208 0,3-5-32 0,2 0-12656 16</inkml:trace>
  <inkml:trace contextRef="#ctx0" brushRef="#br0" timeOffset="36131.39">13989 17132 2751 0,'0'-4'256'0,"0"3"-256"0,0-1 0 0,0 0 0 16,0-1 768-16,0 3 128 0,2-6 0 0,-2 3 16 15,0-6-64-15,-2 4-16 0,-1 1 0 0,-3 3 0 0,1 1 256 0,2 1 64 16,-3 3 0-16,-1 1 0 0,6 4 416 0,-6 0 96 15,5 3 0-15,-5 0 16 0,5-2-32 0,2-1-16 16,0 3 0-16,0-3 0 0,-3-4-656 0,6 4-128 16,-3-4-16-16,0-1-16 15,2 1-1856-15,-2-2-368 0</inkml:trace>
  <inkml:trace contextRef="#ctx0" brushRef="#br0" timeOffset="36635.53">14341 16670 7359 0,'-2'-5'656'0,"1"5"-528"16,1 0-128-16,0 0 0 0,0 0 1168 0,0 0 208 16,0 0 32-16,0-2 16 15,0 1-288-15,0 1-64 0,0 1-16 0,0 1 0 0,0 3-96 0,-4-1 0 0,2 4-16 0,2-2 0 16,-1 2 240-16,1 1 48 0,-2 0 16 0,2-1 0 16,-4 1-352-16,1 3-64 0,1-1 0 0,-5 1-16 15,0 2-496-15,0 2-80 0,-1 1-32 0,-1 2 0 16,2-1-208-16,-4 3 0 0,3 1 0 0,-3 3 0 15,3 1 0-15,-5-2 0 0,3 2 0 0,1-3 0 16,2-4 0-16,2-2 0 0,1-3 160 0,4-5-32 16,2-5-528-16,3-4-112 15</inkml:trace>
  <inkml:trace contextRef="#ctx0" brushRef="#br0" timeOffset="37107.14">14589 16766 13823 0,'0'5'608'0,"-4"-5"128"0,4 4-592 0,0-3-144 0,0-1 0 0,0 0 0 15,0 2 864-15,0-2 144 0,-3 2 16 0,3 1 16 16,-2 3-576-16,2-1-112 0,-4 2-32 0,-1-2 0 15,2 4-320-15,-1-1 0 0,2 1 0 0,-5 0 0 16,6 3 0-16,-6-1 0 0,5 1 0 0,-3-2 0 16,1 2 448-16,4-3 80 0,-3 5 16 0,3-5 0 15,0-1-224-15,0 1-32 0,3 0-16 0,-1 0 0 0,1-4-272 0,1 2 0 16,1-2 0-16,0-2 0 0,2-1 0 0,2 3 0 16,0-1-208-16,0-4 80 0,-1 3-16 0,6-3 0 15,-3 0 0-15,1-3 0 0,5 6 144 0,-5-3 0 16,2 0 0-16,0 0 0 0,0 0 0 0,-2-3 0 15,2-1 128-15,-1-1-128 0,-5 0 0 0,1-4 0 16,-5 6 0-16,1-6-128 16,0 2-1344-16,0-2-272 0</inkml:trace>
  <inkml:trace contextRef="#ctx0" brushRef="#br0" timeOffset="37311.49">14789 16806 12895 0,'0'9'576'0,"-2"-1"112"0,2-2-560 0,0 1-128 0,0-6 0 0,0 3 0 16,0 1 1696-16,0 4 304 0,0 5 64 0,2 3 16 16,-4 8-368-16,2 1-80 0,0-2-16 0,-3 2 0 15,-1-1 80-15,2-3 16 0,-1 3 0 0,0-4 0 16,3-1-624-16,-2 0-128 0,4 2-32 0,1-3 0 16,-3-3-704-16,0 1-224 0,3-3 128 0,3-1-128 15,-3-5-1152-15,2 1-272 0</inkml:trace>
  <inkml:trace contextRef="#ctx0" brushRef="#br0" timeOffset="37611.01">15326 17076 11967 0,'-4'4'1072'0,"4"-1"-864"0,0-1-208 0,0-2 0 16,4 0 1312-16,-4 0 224 0,0 0 32 0,0 3 16 31,0 1-1584-31,0-3-448 0,-4 3-32 0,4 5 0 0,-2-1 480 0,1-2-144 0,-1 2 144 0,-2 1 0 31</inkml:trace>
  <inkml:trace contextRef="#ctx0" brushRef="#br0" timeOffset="37770.75">15634 17067 16575 0,'-2'21'1472'0,"1"-7"-1168"0,1-5-304 0,1 0 0 0,1-6 1840 0,0-1 304 16,1 0 64-16,-1 3 16 0,5 0-944 0,-3 4-176 31,1-1-32-31,-2-1-16 0,-1 0-1904 0,-4-3-384 0,2-1-80 0,-3-1-6304 32,3 2-1248-32</inkml:trace>
  <inkml:trace contextRef="#ctx0" brushRef="#br0" timeOffset="37925">15997 17078 9215 0,'0'15'816'0,"0"-6"-656"0,0-2-160 0,1-5 0 16,3-2 1456-16,-1 0 256 0,1-2 48 0,1-1 16 15,9 3-2432 1,-2-9-496-16,4 0-80 0,-4 1-32 0</inkml:trace>
  <inkml:trace contextRef="#ctx0" brushRef="#br0" timeOffset="70110.09">23721 2317 14735 0,'9'-2'1312'0,"0"-2"-1056"16,0 1-256-16,-4 3 0 0,-3-2 0 0,5-1 0 16,5-4 0-16,7-4 0 0,2-1 0 0,-2-2 128 0,-3 4 16 0,-2 1 0 15,-6 2 1456-15,1 2 272 0,-4 1 64 0,4 4 16 16,0 0-592-16,-1 0-112 15,1 4-32-15,5-1 0 0,-2-1-896 0,6 1-192 0,-18-3-128 0,0 0-11792 16</inkml:trace>
  <inkml:trace contextRef="#ctx0" brushRef="#br0" timeOffset="70763.73">27580 3304 15663 0,'-2'-2'1392'0,"2"1"-1120"15,0-1-272-15,2 2 0 0,-1 0 864 0,1-4 112 0,1 4 32 0,3 0 0 16,1-1 176-16,7 1 32 0,0 1 16 0,5 3 0 15,-19-4 272-15,0 0 48 0,90 14 16 0,-90-14 0 16,0 0-608-16,129 12-128 0,-129-12-32 0,107 9 0 31,-107-9-1120-31,122 14-208 0,-122-14-48 0,132 21-13184 0</inkml:trace>
  <inkml:trace contextRef="#ctx0" brushRef="#br0" timeOffset="71194.77">29449 6633 23039 0,'14'5'2048'0,"2"-2"-1648"0,1-1-400 0,-8-4 0 0,2 4 1264 0,4-2 160 16,-15 0 48-16,0 0 0 16,140 9-656-16,-140-9-128 0,118 3-32 0,-118-3 0 31,89 5-1408-31,-89-5-272 0,0 0-64 0,113 13-7360 15,-113-13-1456-15</inkml:trace>
  <inkml:trace contextRef="#ctx0" brushRef="#br0" timeOffset="71582.86">27804 10184 25791 0,'-1'17'2304'0,"2"-8"-1856"16,8-2-448-16,3-5 0 16,6-2-256-16,-1-2-160 0,-17 2-32 0,0 0 0 0,143-21 608 0,-47 12 112 0,7 1 32 0,-4-1 0 15,-10 4-2080-15,-89 5-400 16,153-9-96-16,-153 9-16 0,129-9 400 15,-129 9 80-15,115-14 16 0,-115 14-4000 0</inkml:trace>
  <inkml:trace contextRef="#ctx0" brushRef="#br0" timeOffset="72017.17">22293 8212 11967 0,'19'7'1072'0,"5"-5"-864"0,-6-2-208 0,-1 0 0 0,2 0 976 16,-19 0 160-16,92 4 16 0,-3 1 16 31,25 0-2480-31,6 4-496 0,-2 6-112 0,-8-1 0 0</inkml:trace>
  <inkml:trace contextRef="#ctx0" brushRef="#br0" timeOffset="73431.55">23326 12356 11055 0,'-5'5'976'0,"5"-5"-784"0,0 0-192 0,3 0 0 16,-3-3 1344-16,2 3 208 0,1-2 48 0,1-2 16 15,1-1-656-15,0-3-144 0,1-1-32 0,-3-3 0 16,0 3-640-16,-6-2-144 0,1-1 0 0,-1 4 0 16,-6 2 240-16,0 1 48 0,-5 5 16 0,-1 0 0 0,-1 2 576 0,-5 3 112 15,0 2 32-15,-5 3 0 0,3-1-80 0,-4 3-16 16,-5 2 0-16,3 4 0 0,1-4-544 0,-2 3-96 15,2 1-32-15,2-3 0 0,0 3-256 0,1-3 0 16,6 1 0-16,-2-2 0 0,6-2 0 0,3 2 0 16,3-4 0-16,2 3 0 0,2 1 0 0,1-2 0 15,2 0 0-15,4 2-144 0,2 0 144 0,1 0 0 16,4 1 0-16,1-1 0 0,4 0 0 0,3 0 0 16,1 0-144-16,6-2 144 0,-3-5 0 0,0 0-144 15,2 0 144-15,-1-1 0 0,-1-3-192 0,-2 2 64 0,-1-1 128 16,-1 1-208-16,-3 0 208 0,-2 4-176 0,-3 0 176 15,-9 6-160-15,0 1 160 0,-9 1 0 0,-6 9 0 16,-1 1 0-16,-7 2 272 0,-1-1-16 0,-4 7 0 0,-5 1 0 16,-4 6-128-16,1-2-128 0,1-3 144 0,4-2-144 15,1-4 128-15,2-5-128 0,7-3 0 0,4-7 0 16,3-3 224-16,0-2-48 0,5-4-16 0,6-4 0 16,-1-3-160-16,4-1 128 0,4-5-128 0,4 3 128 15,1-4-128-15,2 0-144 0,4-3 144 0,4-3-208 16,4 1-16-16,1-4 0 0,-24 16 0 0,0 0 0 15,86-50 48-15,-86 50 16 0,0 0 0 0,89-33 0 0,-89 33 160 16,0 0-128-16,0 0 128 0,122-26-128 0,-96 22 128 16,2 4 192-16,-6 4-32 0,-1-3-16 0,-3 6 224 15,-6-1 32-15,-5 2 16 0,-4 3 0 0,1 1-192 0,-4 2-32 16,-7 3-16-16,0 1 0 16,-2 3 112-16,0-2 32 0,-6 5 0 0,-1 1 0 0,-1 1 16 0,-4 5 16 15,-2-1 0-15,-1 5 0 0,5-1 16 0,-4 3 0 16,2 1 0-16,2-1 0 0,1 1 224 0,1 2 48 15,1 0 16-15,6-3 0 0,1-2-192 0,4-9-32 16,5 0-16-16,0-5 0 0,9-2-176 0,-1-5-48 16,3-2 0-16,3-3 0 0,3 1-192 0,4-3 0 0,5-1 0 15,6-1 0-15,-32-5-240 0,0 0 16 16,120 8 0-16,-120-8 0 16,96 4-688-16,-96-4-144 0,95-5-32 0,-95 5 0 15,0 0-1280-15,135-21-256 0,-135 21-48 0,0 0-9632 0</inkml:trace>
  <inkml:trace contextRef="#ctx0" brushRef="#br0" timeOffset="73970.27">24262 12974 5519 0,'-2'-3'240'0,"-3"-4"64"0,5 0-304 0,0 3 0 0,1-1 0 0,3 0 0 0,-1 1 544 0,3-4 48 16,2-6 16-16,1 0 0 0,1-4-480 0,-1 4-128 15,-2 2 0-15,-2 4 0 0,-5 4 336 0,-3 4 48 16,-2 4 16-16,-4 1 0 16,0 4 1712-16,-3-1 320 0,-4 4 80 0,1-3 16 0,-3 2 160 0,1-3 48 15,-1-1 0-15,1 2 0 16,1-4-1568-16,-1 4-304 0,-1-4-64 0,-2 4-16 0,0 0-784 0,-1 4 0 15,-1 3 0-15,-4-2 0 0,0 7-256 0,-1-2-16 0,1 4 0 0,2 3 0 16,-1 0 144-16,3 5 128 16,-1 1-192-16,2-3 192 15,4 3-464-15,3-1 16 0,0 4 0 0,5-9 0 0,2 5-48 16,6-6 0-16,2-3 0 0,6-2 0 0,5-5 496 0,8-4-144 16,2-4 144-16,8-6 0 0,-30-1 0 0,0 0 0 0,120-17 0 0,-120 17-128 15,0 0-528 1,131-54-112-16,-131 54 0 0,0 0-16 15,94-64-256-15,-94 64-48 0,0 0-16 0,75-74 0 0,-54 48 832 0,-2 0 272 0,-2-3-160 0,1 2 160 16,-6 5 0-16,-3-6 224 16,1-2-32-16,-1 2 0 0,-2-1 64 0,-2-1 16 15,-1 8 0-15,-4 4 0 0,-2 4-272 0,-3 11 0 0,-1 3 0 0,-2 7 0 0,-1 3 176 0,0 8-176 16,-3 4 160-16,2 4-160 0,1 0 864 0,0 4 80 16,2-2 16-16,0 3 0 0,4 1-16 0,-1-3 0 15,2 6 0-15,2 0 0 0,6 1-944 0,-3-2 0 16,6-1 0-16,0 0 0 31,5-2-1232-31,-1-7-128 0,1 1-32 0,7-6-5856 0,2-3-1184 0</inkml:trace>
  <inkml:trace contextRef="#ctx0" brushRef="#br0" timeOffset="74161.03">24974 13323 8863 0,'0'3'192'0,"0"1"32"0,0-3 16 0,-3 5 16 0,3-6-256 0,0 3 0 0,-2 6 0 0,-1-1 0 16,-1 10 2368-16,-1 4 432 0,-4 8 80 0,1 3 0 0,-6 2-960 0,1-2-208 16,-1 0-48-16,-1 2 0 0,1-4-400 0,0 4-96 15,2-5-16-15,1-2 0 0,-3-2-848 0,4 0-176 16,-1-7-128-16,3-3 144 16,2-2-1008-16,3-6-208 0,-2 1-32 0,1-9-10992 15</inkml:trace>
  <inkml:trace contextRef="#ctx0" brushRef="#br0" timeOffset="74734.62">25884 12246 10127 0,'-4'0'896'0,"4"0"-704"0,4-3-192 0,-4 3 0 0,3-2 432 0,-3-2 48 16,0 1 16-16,0 1 0 0,2-1-496 0,-4-1 0 16,2 8-128-16,-3-1 128 0,-2 6 0 0,-2 1 0 15,-2 8 0-15,0-1 144 0,1 6 1600 0,-3 0 320 16,2 3 64-16,1 3 16 0,-1-1 416 0,-1 2 64 15,1 8 32-15,2 4 0 16,2 0-1120-16,-4 5-240 0,0 3-32 0,1 1-16 0,2 1-944 0,-2 0-304 16,1-3 160-16,0 0-160 15,0-2-272-15,-2-5-144 0,4-2-32 0,0-6 0 16,1-7-48-16,4-1-16 0,-3 0 0 0,3-7 0 16,3-3-496-16,-3-6-96 0,2-1-32 0,1-2 0 15,4-5-352-15,-2-2-80 0,4 0-16 0,0-6 0 16,5 1 224-16,-2-7 32 0,5-2 16 0,-1-3 0 0,5-4 784 0,2-2 144 15,1 2 48-15,-24 21 0 0,0 0 336 0,82-66 240 0,-82 66-48 0,0 0 0 16,96-56 224-16,-96 56 32 0,0 0 16 0,0 0 0 16,111-28-176-16,-90 32-32 0,-3 5-16 15,-6 4 0-15,2 3-240 0,-5 3 0 16,-1 4 0-16,-3-2 0 0,-5 1 560 0,0 5 16 0,-5-1 0 0,-3 3 0 16,-5 3 64-16,-6-1 32 0,-2-1 0 0,-5-2 0 15,-3 3 352-15,-5-5 80 0,-4 4 16 0,-2-6 0 16,3 2-368-16,-1-5-80 0,1-2-16 0,4-7 0 15,5 1-384-15,-1-8-80 0,10-5 0 0,-4 0-16 32,6-5-880-32,-1-8-160 0,4 1-32 0,4-3-7296 0,3-3-1472 0</inkml:trace>
  <inkml:trace contextRef="#ctx0" brushRef="#br0" timeOffset="75049.05">26806 13255 3679 0,'-5'7'320'0,"1"-4"-320"16,4 2 0-16,0-5 0 0,4 0 1184 0,-4 0 160 0,5 0 48 0,-5 4 0 15,5-4-880-15,0 5-192 0,2-1-16 16,-7 4-16-16,0 3-288 0,-3 1 0 0,-2 0 128 0,-2 6-128 16,-4 1 1616-16,-3 3 272 0,-3 4 48 0,-1 1 16 15,-3-1 736-15,2 0 160 0,4 3 32 0,-1-4 0 0,4 1-1200 0,-2 0-224 16,5-3-48-16,0 3-16 16,1-4-1136-16,1-1-256 0,5 2 0 0,-5-2-9536 15,5-4-1920-15</inkml:trace>
  <inkml:trace contextRef="#ctx0" brushRef="#br0" timeOffset="75550.23">28094 12554 9215 0,'-6'-3'816'0,"3"3"-656"15,-1 0-160-15,3 0 0 0,-1 0 1200 0,0 0 208 16,-7 0 32-16,-4 3 16 0,-5 3-528 0,-3 2-96 16,0 5-32-16,-3 1 0 0,1 3-320 0,-1 2-64 15,1 2-16-15,1 2 0 0,-1 3 480 0,2 0 80 16,0 4 32-16,-2 1 0 0,4 2 480 0,2 0 80 15,-1 0 32-15,4 2 0 0,6-2 112 0,4-2 32 16,4 1 0-16,2-6 0 0,5-3-448 0,7-4-64 16,7-4-32-16,1-1 0 0,5-5-864 0,4 3-192 15,-31-12-128-15,0 0 192 32,118 14-1024-32,-118-14-208 0,107-3-48 0,-107 3 0 0,118-6-1344 0,-118 6-256 0,115-8-64 0,-115 8-10032 0</inkml:trace>
  <inkml:trace contextRef="#ctx0" brushRef="#br0" timeOffset="75736.55">28879 13204 5519 0,'-22'30'496'0,"4"-9"-496"16,1-2 0-16,5-2 0 0,7-6 2576 0,-1-3 432 0,-2 5 64 0,-6 8 32 0,-7 12-592 0,-5 5-112 15,-6 7-32-15,6-6 0 0,3-3-2016 0,-1-6-352 31,5-2-192-31,5-4 32 0,-3-1-864 0,1-3-192 0,2 3-16 0,3-5-16 16,-1-1-112-16,-2-7-32 0</inkml:trace>
  <inkml:trace contextRef="#ctx0" brushRef="#br0" timeOffset="76415.87">29944 12847 7359 0,'0'4'160'0,"0"-4"32"0,2 3 16 0,-2-3 0 0,0-3-208 0,0 3 0 0,-2 0 0 0,0 0 0 0,2 0 1280 0,-7-4 192 15,1-1 64-15,-3 0 0 16,0-2-864-16,-3-2-160 0,0-1-48 0,1-3 0 0,-3-1 784 0,-1-3 160 16,1 3 16-16,-5-3 16 0,1-1-192 0,1 6-32 15,-1-2-16-15,1 4 0 0,-1-1-64 0,1 4-16 16,0 4 0-16,-3 3 0 0,1 5-464 0,-3 2-80 15,-1 3-32-15,0 8 0 0,1-1-320 0,-5 6-64 16,1 3-16-16,4 4 0 0,-1 1-16 0,4 0 0 16,5 1 0-16,3 2 0 0,3 3 208 0,8-2 48 15,0 0 0-15,8-4 0 0,6-5-144 0,4 0-32 0,4 0 0 0,8-5 0 16,1-3-208-16,4-4-128 0,-35-14 128 16,0 0-208-16,112 19-128 0,-112-19-32 0,0 0 0 15,120-11 0-15,-120 11 112 0,0 0 0 16,108-52 16-16,-108 52 0 0,63-64-16 0,-35 25 0 15,1-2 0-15,1-5 0 0,-2-1 256 0,-2-1 0 0,0-3 0 0,-3-5 0 16,3 2 0-16,-7-7 0 0,0 4 0 0,0-4 0 16,-1-2 0-16,-6-3 0 0,2-4 0 0,-2 4 0 15,-1 0 0-15,-3 8 0 0,5 6 0 0,-8 9 0 16,0 4 0-16,-2 13 0 0,-3 9-128 0,0 8 128 0,-5 6 304 0,-2 3 96 16,2 8 32-16,-7 6 0 0,1 4 416 0,-3 8 96 15,2 3 16-15,-5 3 0 0,3 3 64 16,0-1 32-16,-2 5 0 0,2-1 0 0,2 7-432 0,2-1-96 15,1 5-16-15,0 3 0 0,1 2-224 0,2 2-48 16,3 1-16-16,-1 1 0 0,1-1-224 16,1 4 144-16,-1-2-144 0,1-3 128 15,2 1-128-15,0-3 160 0,5-1-160 0,-1-10 160 0,4 1-160 0,6-8 0 16,0-1 0-16,4-9 0 16,1-5-960-16,-2-5-192 0,4-6-16 0,-3-3-16080 0</inkml:trace>
  <inkml:trace contextRef="#ctx0" brushRef="#br0" timeOffset="76636.3">30692 13075 12895 0,'2'14'576'0,"-2"-5"112"0,3 0-560 0,-3-2-128 0,0-6 0 0,0 5 0 15,0-3 1664-15,0 6 288 0,-3 5 64 0,-1 3 16 16,-3 4 80-16,-5-2 0 0,-2 7 16 0,-2-5 0 15,1 2-1024-15,-3-1-208 0,-3 5-32 0,-1-5-16 0,-1 8-240 0,-1-2-48 16,1-2-16-16,0 0 0 0,2-3-384 0,2-6-160 16,3 0 128-16,6-4-128 31,1-8-768-31,4 0-256 0</inkml:trace>
  <inkml:trace contextRef="#ctx0" brushRef="#br0" timeOffset="77078.22">31199 12781 14735 0,'-4'9'1312'0,"4"-2"-1056"0,2-6-256 0,2-1 0 15,-1 0 2240-15,2 0 384 0,4 4 64 0,0 5 32 16,3-1-1488-16,5-3-288 0,3 4-64 0,0-4-16 15,3-1-736-15,0-4-128 0,3-2 0 0,-26 2-128 16,0 0 128-16,0 0 192 0,120-24-32 0,-120 24-16 16,0 0 816-16,0 0 144 0,119-32 48 0,-93 24 0 0,0-3-64 0,-7 1-16 15,0-4 0-15,-3 0 0 0,-2-3-496 0,-5-1-80 16,-2-1-32-16,-4 2 0 0,-3-1-464 0,-3 1 0 16,-4-1 0-16,-4 4 0 0,-3-1 0 0,-3 6 0 15,-4-2 0-15,-2 5 0 0,-6 0-240 16,-5 3 16-16,-4 3 0 0,2 3 0 0,-3 6 32 0,3 3 16 15,1 6 0-15,0 1 0 0,4 5 176 0,-1 4 0 16,6 2 0-16,5 1 0 0,4-3 384 0,3 7 96 16,2 5 32-16,3-2 0 0,4 2 64 0,1 0 32 15,6 0 0-15,3-1 0 0,0-3-208 16,8-5-32-16,0 1-16 0,8-3 0 0,7 3-224 0,4-6-128 16,6 2 128-16,2-7-128 0,0-4 0 0,-40-17-256 15,98 26 32-15,-98-26 16 16,106 9-688-16,-106-9-144 0,110-9-32 0,-110 9-15984 0</inkml:trace>
  <inkml:trace contextRef="#ctx0" brushRef="#br0" timeOffset="77699.31">32373 12079 28559 0,'-21'12'2544'0,"11"-7"-2032"16,10 1-512-16,2-6 0 0,3-2 2096 0,-2 2 320 15,1 2 64-15,-2 5 16 0,6-6-2272 16,1 5-448 0,3-5-96-16,1 1 0 0,0-2-2112 15,-2 4-432-15,1 1-80 0,0-2 0 16,2 2 1424-16,0 4 304 0,0 0 48 0,2 0 16 0,1-1 2976 0,1 1 608 15,4 1 112-15,-4 1 16 0,1-2-448 0,2-2-80 16,-4-4-32-16,-5 2 0 0,-3 4-1312 0,-4-6-272 0,-5 3-48 16,-8 2-16-16,-1 1-352 0,-8 3 0 0,-6 2 0 0,-2 4-192 15,-2 4-80-15,-5 1-32 0,3 1 0 0,1-1 0 16,3 3 304-16,3-3-192 0,3 3 192 0,1-3-160 16,2-1 160-16,6-4 0 0,1-1 0 0,4 0 0 15,5-3 0-15,0 2 0 0,5-6 0 0,4 3 0 16,0-1-192-16,3-5 32 0,4 0 16 0,1-2 0 15,4 0 144-15,-2-1-128 0,5-4 128 0,-24 0-128 16,0 0 128-16,0 0 0 0,115-4 0 0,-115 4 0 16,0 0 160-16,98-8 16 0,-98 8 0 0,0 0 0 15,0 0 32-15,101-2 16 0,-92 2 0 0,-9 2 0 0,-5 1-224 0,-6 2 128 16,-5 7-128-16,-4 2 0 16,-3 4 224-16,-3 3-48 0,3 1-16 0,-7 4 0 0,3 2-32 0,-8 5-128 15,3 1 192-15,1 0-64 0,1 1-128 0,2 4 192 16,-1 2-192-16,3-1 192 0,3 0-192 0,2-1 0 15,7-3 0-15,2-1 0 0,7-3 0 0,5-5 0 16,9 1 0-16,1-5 0 0,7 0 256 0,8-3 0 16,1 1 16-16,2-3 0 0,3-3-80 0,2-2 0 15,-33-13-16-15,0 0 0 0,98 27-176 0,-75-20 0 16,-4-1 0-16,-7-3 128 0,-5 1-128 0,-5-3 192 0,-6 3-192 16,-6-2 192-16,-4 1-192 0,-7-3 160 0,-7 4-160 0,-2-3 160 15,-8-2-160-15,1-3 0 0,-3-1 0 0,0-2 0 31,-2-2-272-31,6-5-144 0</inkml:trace>
  <inkml:trace contextRef="#ctx0" brushRef="#br0" timeOffset="82246.86">23125 15137 6447 0,'6'-3'576'0,"-3"0"-576"0,-1 1 0 0,1 0 0 16,-3 0 768-16,2-1 64 0,2-2 0 0,3-2 0 15,1-4-144-15,3 2-32 0,-8-3 0 0,2 7 0 16,-1 0 240-16,-4 1 64 0,-4 3 0 0,4-1 0 15,-5 4 176-15,-3-1 32 0,1 5 16 0,-4-3 0 16,2 6-96-16,-5-1-32 0,-1 1 0 0,1 2 0 16,0-3-352-16,2 1-64 0,0-2 0 0,1 2-16 15,-3-1-368-15,0 3-80 0,2-2-16 0,-4-1 0 0,2 4-160 0,0-1 0 16,-5 1 0-16,4 2 0 0,1-2 0 0,0 2 0 16,-2 2 0-16,6 0 0 0,-3-1-128 0,3 1 128 15,1 0 0-15,6-3 0 0,-3 0 0 0,3-3 0 16,3 2 0-16,3-3 0 0,3-4-160 0,2 0 160 15,1-1 0-15,0-4-144 0,0 0 144 0,1 0 0 16,6 0-144-16,-6 0 144 0,2-2-128 0,1 0 128 16,2 1-160-16,1 1 160 0,1-4 0 0,-3 4 0 15,4 4 0-15,-1-4 0 0,-3 3 0 0,3-1 0 16,-4 5 208-16,-3 0-64 0,2 2 192 0,-6-1 48 0,-3 5 0 0,-1 0 0 16,-4 5 64-16,-1-1 32 15,-3 1 0-15,-2-1 0 0,-1 1 16 0,0 1 0 0,-3 2 0 0,2-2 0 16,-3-2-128-16,1 1-32 0,2-1 0 0,-8 4 0 15,4-2-208-15,-3 5-128 0,-1-1 128 0,-2-2-128 16,2 2-128-16,4-4-112 0,0 2-16 0,-1-7 0 16,4 0-272-1,2-6-64-15,4 1-16 0,2-4 0 0,6-3 368 0,-1-4 80 0,7-3 16 0,-1 1 0 16,5-2 144-16,-3-3-160 0,6 0 160 0,-2 0-160 16,-2 2-112-16,2 0-32 0,3 1 0 0,-6 4 0 31,1 0-208-31,-2 2-32 0,2 0-16 0,1 0 0 0,-3 2 384 0,2 0 176 0,-3 4-160 0,0 0 160 15,-1-1 0-15,1 4 0 0,-4 3 0 0,1-2 0 0,-3 2 192 0,1 2 96 16,-4 4 16-16,0-1 0 16,-4 4 0-16,-1 2 0 0,0-1 0 0,-4 1 0 0,2 3-176 0,-3 0-128 15,1 6 192-15,2-6-192 0,2 2 288 0,-1-4-48 16,1-1-16-16,2-2 0 16,3-2 144-16,-4 3 16 0,2-4 16 0,2 3 0 0,0-2-240 15,-1-2-160-15,1 4 192 0,0-2-192 0,0 2 0 0,0-3 0 16,1 1 0-16,5-2-144 0,-3-1 144 0,8-2-160 0,-3-5 160 0,10-4-160 15,1 2 160-15,11-7 0 0,-1-2 0 16,-29 2 0-16,0 0 0 0,147-37 224 16,-147 37-48-16,125-54-13360 0</inkml:trace>
  <inkml:trace contextRef="#ctx0" brushRef="#br0" timeOffset="90602.33">23775 2374 5519 0,'-1'0'496'0,"-1"0"-496"15,0 0 0-15,2-2 0 0,0 2 512 0,-3 0 16 16,-1-1 0-16,-3-1 0 0,-1-2-144 0,-1-1-16 16,0 0-16-16,-3-2 0 0,3 2-352 0,4 1 0 15,-4-1 0-15,1 2 128 0,1-3 336 0,0 6 80 16,3 0 16-16,-1 0 0 0,1 0 272 0,-1 4 48 15,2-2 16-15,1-2 0 0,0 0-480 0,1 0-96 16,2 3 0-16,1-6-16 0,3 3-304 0,0-6 0 0,1 6 0 0,1-3 0 16,1-2 0-16,1-1 0 0,2 1 0 0,1-2 0 15,-2 5 128-15,2-5 112 0,2 2 16 0,2 2 16 16,1-2 160-16,6 1 16 0,-4-1 16 0,4 0 0 16,1-1-304-16,1-1-160 0,-1 7 160 0,-1-3-160 15,-2 1 0-15,1-1 128 0,-4 3-128 0,-4 0 0 16,0 3 0-16,-2-3 176 0,-3 2-176 0,-1 0 160 15,-3-1 32-15,1-1 0 0,-3 4 0 0,-3-2 0 16,0-1-192-16,-3 1 0 0,-4 2 0 0,-2-3 0 16,-1 3 0-16,-1-1 0 0,-6 3 0 0,-4-1 0 15,2 2 0-15,-4-2 0 0,-3 4 128 0,0-4-128 0,0 4 128 16,-4 3-128-16,-1-2 192 0,-3 2-64 16,0 2-128-16,-1 0 0 0,-4 4 0 0,3-3 0 0,-3 1-224 0,6-4-32 15,7 0 0-15,0-3 0 16,9-4 256-16,-1 1 0 0,11-3 0 0,2-3 0 15,9 0 0-15,-3-3 0 0,6 3 0 0,2-6 0 16,5-2-640-16,3-1-16 0</inkml:trace>
  <inkml:trace contextRef="#ctx0" brushRef="#br0" timeOffset="92425.28">29512 6439 3679 0,'-2'0'320'0,"-3"4"-320"0,5-4 0 0,-3 1 0 15,3-1 592-15,-4 0 48 0,-1 4 16 16,0 1 0-16,-8-1 528 0,3 4 96 0,0-2 32 0,-1 2 0 0,4-4 32 0,0-1 0 15,4-1 0-15,-3 2 0 16,6-3 32-16,2 1 16 0,5-4 0 0,-2 1 0 0,4-3-128 0,3-1-32 16,2 0 0-16,0-2 0 15,4 1-656-15,-1 1-144 0,0 2-32 0,1-1 0 32,-1 4-784-32,1 0-144 0,-1 0-48 0,-1 4 0 15,0-1-352-15,-3-1-80 0,5-2-16 0,-1 0-8800 0</inkml:trace>
  <inkml:trace contextRef="#ctx0" brushRef="#br0" timeOffset="94314.65">24375 15641 4607 0,'-5'5'400'0,"1"0"-400"0,1-1 0 0,1-4 0 16,2 3 448-16,0-3 0 0,0 0 0 0,-4 2 0 16,1-2 0-16,-2 3 16 0,1-1 0 0,-3 2 0 15,4-4-464-15,-6 3 0 0,2 1 0 0,0-3 0 0,-2 5 400 0,2-5-16 16,2 1 0-16,-3 3 0 15,-1-3 320-15,0 0 48 0,4 3 16 0,-4-1 0 16,0-4-64-16,2 3-16 0,1-1 0 0,-3 1 0 0,0-3-64 0,0 0-16 16,-3 0 0-16,3 0 0 0,1 0-464 0,-3 4-144 15,3-3 0-15,-5-1 0 16,1 4 0-16,2 1 0 0,1 0 0 0,-3-1 0 16,1 1 144-16,3 2-16 0,-1-2-128 0,0 4 192 15,4 0 80-15,2-1 16 0,-6 5 0 0,4-3 0 0,1 2 0 0,-1 2 0 0,1-2 0 16,-1 2 0-16,2 0 48 0,-3 2 16 15,-1 0 0-15,6 1 0 16,-4-1 224-16,1-1 64 0,1-2 0 0,-1 4 0 0,2 0-224 0,-1 3-32 0,-1 0-16 0,3 1 0 31,-3 2-48-31,1-2-16 0,1 3 0 0,2-3 0 0,0 2 96 0,3-6 32 0,3 4 0 0,-1-5 0 16,4-4-176-16,3 0-16 0,-4-1-16 0,3-3 0 16,1-1-224-16,-3-5 0 0,1 2 0 0,1-1 0 15,-1-1 0-15,-1-4 0 0,0-1 0 0,-1-1 0 16,3-1 0-16,-1-6-128 0,1-1 128 0,1 0 0 15,-3-5 0-15,1 3 0 16,2-4 0-16,-3 1 0 0,1-2 0 0,-1-2 176 0,3 2-176 0,-6-2 160 16,2-5-160-16,1-1 0 0,0 1 0 0,-1 0 0 15,-1-5 0-15,0 0 0 0,2-1 0 0,-2 1 0 0,-2 1 0 0,0-1 0 16,2 3-144-16,-1 2 144 0,-1 5 0 0,-2 0 0 31,3 7 0-31,-3 5 0 0,-3 4 0 0,0 2 0 0,0 3 0 0,-3 5 0 0,-3 2 0 0,1 2 0 31,-2 1 0-31,2 2 0 0,0 6 208 0,-4-4 0 0,2 7 0 0,0-2 0 0,0 2-208 0,2-1 0 16,-2 0 128-16,0 2-128 0,3 3 256 0,-3-6 16 16,6 3 0-16,-4 3 0 0,5-3 144 0,0-2 32 15,0 4 0-15,0-5 0 0,0 4-320 0,5-6-128 0,3 1 128 16,1-3-128 0,0 1-352-16,3-4-160 15,2-1-16-15,0-1-16 0,3-1-1680 0,-3 0-336 0,4-4-64 0,-6-4-7792 0</inkml:trace>
  <inkml:trace contextRef="#ctx0" brushRef="#br0" timeOffset="94835.36">24927 15571 5519 0,'-1'5'496'0,"1"-1"-496"16,0-4 0-16,0 0 0 0,0 0 1744 0,0 3 256 15,0-1 48-15,-4 2 16 0,4-1-128 0,0-1-16 0,-3 1-16 0,1-1 0 16,-2-2-992-16,4-2-192 0,-5 2-32 0,2-3-16 16,-1 3-48-16,2-2-16 0,-3-1 0 0,2 3 0 15,-4-4 256-15,2 4 48 0,-1 0 16 0,-1 0 0 16,0 4-64-16,0-4-16 0,-1 5 0 0,-1-2 0 16,-2 3-160-16,3-1-48 0,-1 2 0 0,-5-2 0 15,5 4-288-15,-6-4-64 0,4 4-16 0,-4-1 0 16,4 1-272-16,-3 3 128 0,2-1-128 0,0-3 0 15,1 5 0-15,-1-5 0 0,2 6 0 0,-3 0 0 16,5 2 0-16,-1-2 0 0,0 3 0 0,1 1 0 16,2-4 0-16,1 3 0 0,2-3 0 0,-4 3 0 0,5 1 160 0,2-1-160 15,-3 6 128-15,6-6-128 16,-3 1 224-16,5-1-32 0,2 0-16 0,2-3 0 16,5 2 240-16,0-6 48 0,3 3 16 0,4-3 0 0,2-1-224 0,-1 0-64 15,5-2 0-15,-5-2 0 0,4 0-192 0,-3-5 0 16,3 3 0-16,-5-3 0 15,2 0-576-15,-6-3-96 0,6 1-32 0,-6-5-15248 16</inkml:trace>
  <inkml:trace contextRef="#ctx0" brushRef="#br0" timeOffset="98915.33">23816 2449 2751 0,'-6'-2'256'0,"1"-1"-256"15,2-1 0-15,-1 3 0 0,4-1 400 0,-2-3 48 0,-5 1 0 0,-3-6 0 16,1 1 256-16,-6-3 48 16,1 1 16-16,3-1 0 0,-3 3 224 0,4 4 48 0,-1-4 16 0,3 1 0 15,1 4 0-15,0-1 0 0,3-4 0 0,1 1 0 16,1-1-576-16,4 0-112 0,1 4-32 0,-3-4 0 15,0 6-336-15,0 1 0 0,0-1 0 0,4 3 0 16,-4 0 560-16,0 0 80 0,1 5 32 0,3-2 0 16,1 2 800-16,2 2 176 0,4 0 16 0,2 0 16 15,5-1-608-15,3-1-128 0,1-2-32 0,5-3 0 16,-27 0-688-16,0 0-224 0,101-3 128 0,-101 3-128 16,0 0 0-16,111-14 0 0,-111 14-208 0,0 0-7984 15,115-19-1600-15</inkml:trace>
  <inkml:trace contextRef="#ctx0" brushRef="#br0" timeOffset="99656.01">28594 9780 1839 0,'26'-2'160'0,"-9"2"-160"16,1 2 0-16,-6 0 0 16,-7-2 480-16,0 5 64 0,2-2 16 0,7 6 0 0,9 0 192 0,8 8 32 15,8-3 16-15,-39-14 0 0,0 0-800 0,111 26-384 16,-85-26 48-16</inkml:trace>
  <inkml:trace contextRef="#ctx0" brushRef="#br0" timeOffset="100729.97">25548 16264 4607 0,'-4'0'400'0,"1"4"-400"0,1-4 0 0,-2 0 0 0,4 0 448 0,-5 3 16 16,-2-1 0-16,-3 5 0 15,-2-2 256-15,-1 4 48 0,3-4 16 0,-2 2 0 0,7-2 624 0,-1 1 128 16,-1-3 32-16,6 1 0 0,-5-3-96 0,3 3-32 0,3-2 0 0,-5 1 0 16,1 2-352-16,-1-1-64 0,1 1 0 0,-4-2-16 0,-1 3-256 0,0 1-48 15,1 0-16-15,-5 0 0 0,3 1-416 0,1 1-80 32,-3 1 0-32,2 3-16 0,1 1-176 0,0 0 160 15,0 3-160-15,1-1 160 0,-1 1 176 0,0 0 48 16,4 1 0-16,-4 1 0 0,6 2-80 0,-6-2-16 15,4 4 0-15,-4 1 0 0,4-5-288 0,2-1 0 16,-1-4 0-16,4-2 0 16,4-7-976-16,-3-1-304 0</inkml:trace>
  <inkml:trace contextRef="#ctx0" brushRef="#br0" timeOffset="101624.42">26492 15536 7359 0,'0'4'656'0,"0"-4"-528"0,2 0-128 0,-2 0 0 0,2 2 880 0,-2-2 144 16,1 0 16-16,3 0 16 0,-2 1-480 0,1-2-80 15,1 1-32-15,-3 0 0 0,-1 0-464 0,0-2 0 16,0 4 0-16,-1-2 0 0,-3 1 256 0,-1 1 128 16,-2 5 0-16,0-5 16 0,-2 6 512 0,-1-2 112 15,-1 1 0-15,-1-2 16 0,2 0-112 0,-6 2-32 16,0-5 0-16,-1 5 0 16,-1-5-448-16,3 3-112 0,1-4-16 0,0 1 0 15,0-2-320-15,-2 4 0 0,6-3 0 0,-4 1 0 16,2 0 0-16,-1 3 0 0,3-1 0 0,-2 1 0 15,0 4 0-15,1-1 0 0,2 1 0 0,1 3 0 0,-1 0 0 0,0 4 0 0,1 0 0 0,-1 3 0 16,4 4 0-16,1 1 128 16,1 2-128-16,3-2 0 0,0 1 288 0,0-3-16 0,1 1 0 0,5-5 0 15,-3 2 96-15,8-4 16 0,-3-4 0 0,3 0 0 16,4-1-112-16,-4-4-16 0,5-2 0 0,-3-1 0 16,1-3-256-16,2-1 0 0,0 0 0 0,-1-5 0 15,-1 0 0-15,0-2 0 0,0-2 0 0,2-5 0 16,-2 4 0-16,-2-8 0 0,2 3 0 0,0-4 0 15,-2-2-256-15,2 2-64 0,-2-6-16 0,-3 3 0 16,5-5-464-16,-5 3-96 0,-1-2 0 0,1 1-16 16,0 3 80-16,-4-1 0 0,4 1 16 0,-4 1 0 15,0 1 544-15,2 3 96 0,-3 5 32 16,1 0 0-16,-3 6 144 0,-1 5 0 0,1-1 0 0,-2 4 0 0,0 3 0 0,-2 0 0 16,2 4 0-16,-3 3 0 0,3-1 144 0,-5 6-144 15,1 0 192-15,-1 4-192 0,2-2 848 0,-6 4 64 16,4 3 16-16,1 0 0 0,-1-3-32 0,-2-2 0 15,5 5 0-15,-3-7 0 0,3 2-448 0,2-2-80 0,2-3-32 16,3-6 0 0,4-1-336-16,1-2-320 0,4-5 64 0,4-4-7264 0,3-5-1456 15</inkml:trace>
  <inkml:trace contextRef="#ctx0" brushRef="#br0" timeOffset="102307.03">27358 15603 1839 0,'-3'0'160'0,"1"0"-160"0,-2 0 0 0,4-2 0 16,0 2 1152-16,-1-2 192 15,-3 2 32-15,-4-2 16 0,-1-1-432 0,-3-2-96 0,-2 1-16 0,0 4 0 0,0-2-656 0,-2 2-192 16,-1 2 0-16,1 2 0 0,-1-4 416 0,1 5 16 16,-2-2 0-16,1 3 0 0,1-1 720 0,-1-2 160 15,0 6 32-15,-1 0 0 16,-3-1 48-16,2 1 16 0,-2 3 0 0,2-3 0 0,2 0-512 0,-1-1-112 16,2 3-16-16,1-2 0 0,3 3-512 0,-2-2-128 0,0 2 0 0,1 2-128 15,5 2 0-15,-4 0 0 16,3 1 0-16,4 4 0 0,-4-2 0 0,4 2 0 15,-1 2 0 1,3 3 0-16,-1 0 0 0,3 2 0 0,1-4 0 0,1-1 0 16,5-2 0-16,1-2 0 0,-2-5 0 0,7 2 0 15,2-6 0-15,3-3 0 0,1 0 0 0,-1-4 0 16,2-3 0-16,4-3 0 0,-2-4 0 0,2-2 0 16,-2-3 0-16,1-5 0 0,1-3 0 0,-2 0-144 15,-2-1 144-15,2-5 0 0,0-2-144 0,-2-4 144 16,2-1-256-16,-4 0 32 0,2 0 0 0,2-4 0 15,-3 3 224-15,-2-1-176 0,-1 2 176 0,3-6-160 16,-1 1-208-16,-3-4-32 0,0-1-16 16,-2-1 0-16,0 4 16 0,-1-3 0 0,1 2 0 0,-7 1 0 0,0 0 128 15,1 2 16-15,-3 1 16 0,1 3 0 0,-1-1 240 0,2 3 0 16,-1 3 0-16,1 1 0 0,-3 2 0 16,1 8 256-16,1 1-48 0,-4 3-16 0,2 5 192 0,-4 1 48 15,2 2 0-15,-5 3 0 0,1-1-208 0,-1 4-32 16,-2 0-16-16,-2 4 0 0,0 1 256 0,-1 4 48 15,-2 0 16-15,0 6 0 0,1 1-16 0,2 5 0 16,-3 1 0-16,2 10 0 0,1-3 112 0,0 6 32 16,1 2 0-16,-1 1 0 0,2-1-48 0,2 6 0 0,1-3 0 15,2 7 0-15,2 2-160 0,-5 3-32 0,4 4-16 16,-1 3 0-16,-3 1-128 0,1 1-32 16,4 1 0-16,0-4 0 0,4-3 48 0,1-9 16 0,5 1 0 0,6-12 0 15,7-9-496-15,-3-11-96 0</inkml:trace>
  <inkml:trace contextRef="#ctx0" brushRef="#br0" timeOffset="107582.01">29876 6636 7407 0,'0'-9'656'0,"-3"2"-528"15,-1 4-128-15,3-2 0 0,-3 5 0 0,1-2 0 0,1 2 0 0,-7-4 0 16,0 1 0-16,-5-2 0 0,-3 0 560 0,0-2 176 16,3 1 32-16,-2-2 32 0,6 6 80 0,-3-2 16 15,5 1 0-15,-1 1 0 0,0 0-448 0,0 2-80 0,1 0-32 16,-3 2 16-16,3 0-160 0,-1-2-16 0,0 5-16 0,0-3 16 16,2 0 256-16,1 3 48 0,2-5 16 0,-1 3 16 15,-2 3-192-15,2-6-48 0,-1 0 0 0,1 3 16 16,-2 1-288-16,-2-3 0 0,-1 6 0 0,-2-2 0 31,0 1 320-31,1 1-16 0,-1-2 0 0,2-2 16 0,-1 3 64 0,4-3 32 0,-2 2 0 0,1-1 16 16,1 1-272-16,5-3-160 15,-3 1 192-15,5 1-64 0,1-3-128 0,3 3 0 0,1-1-128 0,0-1 128 16,4 2-192-16,3-1 16 0,2-3 16 0,2-3 16 16,7-1 144-16,-4 2 0 0,3-5 0 0,3 2 0 15,-3 0 0-15,1-2 0 0,0 2 0 0,-2 0 0 16,0-1 0-16,-4-1 0 0,-3 6 0 0,-4-1 0 0,-1 0 0 0,-5 2 0 15,-3 0 0-15,-2 0 0 16,-3 2 0-16,-5 0 0 0,-1-1 0 0,-4 5 0 0,-2-3 128 0,-1 2-128 16,-2-1 128-16,-4 3-128 0,2-2 128 0,-5 0-128 31,-4 0 0-31,3-1 128 0,-5-1 144 0,1-1 32 0,1 2 0 0,-1-4 0 0,5 3-48 0,3-1-16 16,-1 1 0-16,1-1 0 0,6 2-48 0,-1 1-16 15,4-2 0-15,0 4 0 0,6-2-176 0,-5 1 0 16,8-1 0-16,3-2 0 0,2 1 0 0,6-2 0 0,4 1 0 0,6-3 0 15,6-3 0-15,6 1 0 0,4-2 0 0,-32 4 0 16,0 0 0-16,118-27 0 16,-118 27 0-16,0 0 0 0,113-34 0 0,-113 34 0 0,0 0 0 0,93-33 0 31,-71 25 0-31,1-3 0 0,3 1 0 0,-5 1 0 0,2 0 0 0,-6 1 0 0,-1-1 0 0,0 4 0 16,-3-2 0-16,1 0 0 15,-1 0 0-15,-1 2 0 16,-2-1 0-16,2-1 0 0,-3 6 0 0,-4-3 0 15,1 1 0-15,-3 3 0 0,1 0 0 0,-8 0 0 16,2 0 0-16,-1 3 0 0,-6 2 0 0,-3-1 0 16,-2 1 320-16,0 4 64 0,-7 0 32 0,0-1 0 15,-3 4 48-15,-2-1 16 0,-4 1 0 0,2 2 0 0,2 0-64 16,0-4-16-16,-2 1 0 0,7-2 0 0,4-1-112 0,-1 1-32 16,4-4 0-16,0-1 0 0,2 1-256 0,4-2 0 15,-1-3 0-15,4 0 0 16,1 0-560-16,4-3-16 0,0-2 0 0,4 1 0 15,1-1-1168-15,4-4-240 0,-1 4-64 0,1-7-7728 16</inkml:trace>
  <inkml:trace contextRef="#ctx0" brushRef="#br0" timeOffset="146281.96">23986 14564 1839 0,'6'-1'160'0,"-1"-5"-160"0,2 6 0 0,-7-1 0 16,1 1 464-16,6-2 64 0,2-3 16 15,2 0 0-15,4 1 32 0,-1-1 0 0,0 0 0 0,-2 1 0 16,-3 4 288-16,-2 0 64 0,0 0 16 0,-7 0 0 16,2 0 400-16,0 0 64 0,-2 4 32 0,1-4 0 15,3 1-192-15,-4-1-32 0,0 0-16 0,-5 0 0 16,1 0-448-16,1 0-96 0,-3 0-16 0,1 0 0 15,-2-1-288-15,2 1-64 0,-4 1-16 0,-1-1 0 16,3 4 256-16,-4-4 48 0,-1 5 16 0,0-5 0 16,1 4 16-16,-2-4 0 0,0 3 0 0,1-1 0 15,0 1-160-15,-2-1-16 0,4 1-16 0,-4 1 0 0,1-1 16 16,-1 3 0-16,2-1 0 0,-2 0 0 16,6 2-192-16,-5-2-48 0,5 1 0 0,-1 2 0 0,4 1-32 0,0-2-16 15,1 2 0-15,1-2 0 0,1 1 0 0,2 1 0 16,2 0 0-16,1 3 0 15,-1-2-144-15,5 3 0 0,-4 1 0 0,4-2 0 0,2 5 192 0,1 2-32 16,1 0-16-16,1 1 0 16,2 0 352-16,0 0 64 0,2-3 16 0,3 0 0 0,-5-3-192 0,7-5-48 15,-4 0 0-15,2-9 0 0,2 0-336 0,-3-5 0 16,-1-8 0-16,0 3 0 16,-1-6-1552-16,0-1-384 0</inkml:trace>
  <inkml:trace contextRef="#ctx0" brushRef="#br0" timeOffset="146847.23">24683 14483 1839 0,'-3'3'160'0,"1"-1"-160"16,2 0 0-16,-2-2 0 0,2 0 2000 0,-1 1 368 16,-3-1 80-16,-1 7 16 0,-4-2-32 0,-3 1 0 15,-2-3 0-15,2 2 0 0,-2 1-1280 0,0 1-256 0,0-2-48 0,2-2-16 16,-2 3-416-16,-2-1-96 15,6 0 0-15,-4 2-16 0,-2-2-112 0,2 4 0 16,4 0-16-16,-2-1 0 16,3 1 16-16,0 3 16 0,0-1 0 0,1 3 0 0,2-2-16 0,-1 2 0 0,2 3 0 0,2 1 0 15,1 2-192-15,-3 0 0 0,5 4 0 0,0-1 0 16,0-4 0-16,5 2 0 16,-1-2 0-16,2-3 0 0,3-6 0 0,3-1 0 15,1-2 0-15,2-6 0 0,1-2 0 0,3-6 0 16,2-2 0-16,-4-1-160 15,3-3-304-15,-3-1-64 0,1 0-16 0,-3-1 0 0,-1 1 0 16,0 2 0-16,-5-2 0 0,-1 3 0 0,1-1 304 0,-4 0 64 16,1 3 16-16,-5 1 0 0,5 1-32 0,-6-4-16 0,0 2 0 0,0-1 0 31,0 1-240-31,0 1-64 0,-4-1 0 0,2-2 0 0,2 3 160 0,-1 1 32 16,1-2 0-16,1 4 0 0,1 1 320 0,2 4 0 0,-4 0 0 0,1 7 0 0,1 4 144 0,-2 3-144 15,0 3 160-15,-2 4-160 16,4 2 800-16,-2-1 64 0,5-1 16 0,-3 2 0 15,7-6 32-15,3 4 16 0,5-2 0 0,1 2-7648 0,-1 2-1520 16</inkml:trace>
  <inkml:trace contextRef="#ctx0" brushRef="#br0" timeOffset="147980.66">26386 14575 5519 0,'2'3'496'0,"1"-3"-496"0,-1-3 0 0,0 3 0 16,-1 0 880-16,3-2 80 0,-4 0 0 0,3 1 16 15,3-3-592-15,-3 1-112 0,2 1-16 0,-5-2-16 16,-3 4-112-16,-1 0-128 0,3 0 176 0,-8 0-176 15,2 4 1216-15,-2-2 144 0,2 1 32 0,-2-3 0 16,1 4-16-16,-1-3 0 0,2 1 0 0,-2 0 0 16,2-2-480-16,-1 3-112 0,-1 1-16 0,2-2 0 0,-2 3-544 0,1-2-224 15,1 3 176-15,-2 2-176 0,2-1 0 0,2 0-336 16,-2 2 48-16,1 0 16 0,1-1-96 0,0 1-16 16,1 3 0-16,1 0 0 0,1-1 384 0,-1-2 0 15,3 5 0-15,0-2 0 0,-4-4 0 0,4 5 0 16,4-3 0-16,-4 2 0 15,3-3 0-15,2 0 0 0,1-4 0 0,1-2 128 0,3-1-128 0,2-4 0 16,1-1 0-16,0-2 0 16,1-4 0-16,-1-3 0 0,1-2 0 0,0 0 0 0,-2 2 0 0,2-6 0 15,0 1-144-15,-2-2 144 0,-2 1-176 0,2-3 32 16,1-1 0-16,1-4 0 0,-4-1-48 0,2 1 0 0,0 2 0 0,-3-2 0 16,0 0-64-16,0 0-32 15,-1-1 0-15,1 1 0 0,-2-2 144 0,2-1 144 0,-2 3-208 16,-6 3 80-16,3 0 128 0,-1 3 0 0,-1 2 0 0,-2 4 128 15,-2 5-128-15,-1 6 0 0,-1 1 0 0,-1 4 0 16,0 1 128-16,0 6 0 0,1 0 0 0,-3 1 0 16,6-1 336-16,-3 3 80 0,2 0 16 0,-1 2 0 15,3 0-64-15,0 0-16 16,0-2 0-16,0 2 0 0,0 2-96 0,0 0 0 16,0 3-16-16,-4-3 0 0,4 8 80 0,0-5 0 0,0 4 16 0,4 1 0 15,-4-5 48-15,3 4 16 0,-3-2 0 0,6 1 0 0,-5-4-368 16,3-1-160-16,-1 4 128 0,1-3-128 0,-3-3 0 0,3 1-144 15,-2-2 0-15,1 3 0 16,2-4-928-16,2-3-176 0,-1-1-32 16,2-4-9536-16</inkml:trace>
  <inkml:trace contextRef="#ctx0" brushRef="#br0" timeOffset="148468.91">27013 14584 1151 0,'-5'0'0'0,"1"-4"0"0,1-1 0 0,1 3 0 0,-1 0 0 0,3 1 0 15,-5-3 0-15,1-5 0 0,-5 1 304 0,-1-6-48 16,-2 2 0-16,-4 1 0 0,6 2-80 0,-8 4-32 0,4 4 0 0,-2 2 0 15,1 4 112-15,-3 1 32 0,-3 6 0 0,1 2 0 16,0 0 352-16,-1 3 64 0,4 1 0 0,-2-1 16 16,1 0 128-16,5 3 32 0,-3-3 0 0,5 4 0 15,3-4-272-15,2 3-48 0,3 0-16 0,-2-2 0 16,5 1 480-16,1-3 112 0,6-2 16 0,0-6 0 16,6-2-304-16,2-3-48 0,8-3-16 0,0-3 0 15,-1 1-656-15,4-5-128 0,1 2 0 0,-1-4 0 16,-4 0 0-16,1-1-144 0,0-2 144 15,-2-1 0-15,-1-1 0 0,0 0-160 0,1-1 160 0,-4-3 0 0,0 3-160 0,1-3 160 16,-3 3-128-16,1-3 128 16,-2 3-720-16,-3-1-64 0,-3 5-16 15,-1-1 0-15,-3 2-176 16,1-2-48-16,-5 3 0 0,-4 5 0 0,3-1 1024 0,-3 5 0 0,-1 5 0 0,-2 4 208 16,-2 7 1008-16,-1 1 208 0,1 2 48 0,-3 4 0 15,3 0 32-15,4-2 16 0,-2 1 0 0,5 4 0 0,2-3-112 0,2-2-32 0,5 1 0 16,-2-1 0-16,7-1-960 0,2-3-192 0,4 4-32 0,-1-4-12480 15</inkml:trace>
  <inkml:trace contextRef="#ctx0" brushRef="#br0" timeOffset="152700.91">27996 15991 9215 0,'0'3'816'0,"-2"1"-656"0,2-2-160 0,0-2 0 16,0 0 464-16,0 0 64 0,0 3 16 0,2 2 0 0,-2 4-304 15,2-4-64-15,1 2-16 0,-3-2 0 16,2 1 208-16,1-3 32 0,1-3 16 0,-2 4 0 0,1-3 464 0,1-1 80 15,-3 4 32-15,3-1 0 0,-1-1 112 0,-3 5 32 16,0-2 0-16,0 4 0 0,0 1-304 0,-7 3-48 16,2 4-16-16,-5 6 0 15,-1 1-496-15,1 4-96 0,-4 2-32 0,-2 1 0 0,6 0-144 0,-6 1 0 16,6-3 0-16,1-4 0 16,0-6 0-16,4-9 0 0,5-1 0 0,0-13-10752 0</inkml:trace>
  <inkml:trace contextRef="#ctx0" brushRef="#br0" timeOffset="153203.84">28923 15254 13823 0,'-12'14'608'0,"7"-10"128"0,-2 3-592 0,1-2-144 0,3-3 0 0,1-2 0 15,-3 3 464-15,1 0 64 16,-8 3 16-16,2-1 0 0,-6-2-288 0,6-3-64 0,-3 0-16 0,3 0 0 31,-2 0-176-31,3-3 128 0,-3 3-128 0,1 0 128 16,3-2 128-16,-6 4 0 0,2-2 16 0,-2 7 0 15,1-2 512-15,1 0 112 0,2 8 0 0,-2-1 16 16,3 2-208-16,0 0-64 0,2 5 0 0,4-2 0 16,-1 4-352-16,3 2-80 0,1 1-16 0,1 1 0 15,3 1-192-15,-1 0 0 0,4 0 0 0,2 3 0 0,3-1 192 0,0-2-48 16,2 1-16-16,4-5 0 0,4-1 256 0,4-3 64 16,1-3 0-16,4-3 0 0,4-3-448 0,-4 0 0 15,1-9 0-15,-3 0 0 16,-6-5-1104-16,3-2-304 0,-3-4-64 0,-4-1-8624 15</inkml:trace>
  <inkml:trace contextRef="#ctx0" brushRef="#br0" timeOffset="153817.69">29807 15346 911 0,'-4'0'0'0,"2"0"0"0,-1 0 0 0,3 0 0 16,-2 0 592-16,0 0 48 0,-3 0 0 0,0 4 0 0,-7-4-288 15,-2 0-48-15,0 2-16 0,-4-2 0 16,4 0 544-16,-3 0 96 0,0 0 32 0,-1 0 0 0,-3 0 496 0,4 3 96 15,-1-3 32-15,-1 5 0 0,2-1-384 0,-1 1-80 16,-1 2-16-16,2 0 0 0,-1 4-480 0,3-3-112 16,-1 3 0-16,4 1-16 0,-2 2-320 0,2 3-176 15,3 2 192-15,0-1-192 0,4 3 0 0,-4 1 0 16,6 4 0-16,-1 1 0 16,3-5 0-16,1 4 0 0,3-3 0 0,2 1 0 0,4-4 0 0,1 0 128 15,3-4-128-15,4-4 160 0,1-3-160 0,4-2 128 16,1-2-128-16,3-8 128 0,4 1-128 0,-8-5 0 15,1-3 0-15,-2-6 0 0,1-2-176 0,-4-1 176 0,-1-5-128 16,2-4 128-16,-1 2-528 16,-2-5-32-16,-1 3 0 0,1-5 0 0,-2 5 304 0,-2-7 64 0,2-3 16 0,-5 1 0 15,1-3 176-15,-1-4 0 16,0-3-144-16,-1-1 144 0,-2-1 0 0,2-2 0 0,-1-4 0 0,-3 2 0 16,1 5 208-16,0 2 176 0,0 3 16 0,2 3 16 0,-1 1 192 0,-3 3 32 31,2 6 16-31,1 6 0 0,-1 6-80 0,2 6-32 0,-4 9 0 0,2 3 0 15,-3 8-112-15,-2 6-32 16,0 6 0-16,-2 2 0 0,2 4 512 0,-5 6 112 0,2-1 0 0,-4 9 16 16,5-2 784-16,-3 2 160 0,1 4 16 0,1-2 16 15,1 1-1856-15,-1 4-368 0,3 2-80 0,0-4-16 16,0 4 304-16,3-5 256 0,-3 1-64 0,5-1 0 16,-1-4-192-16,-2 1-128 0,1-4 128 0,1 0-208 15,1-8-752-15,-2 3-128 0,2-6-48 0,-1-4 0 31,1-1-1104-31,-1-2-208 0</inkml:trace>
  <inkml:trace contextRef="#ctx0" brushRef="#br0" timeOffset="154053.37">30437 15585 16575 0,'-5'26'736'0,"-4"-10"160"0,4-2-720 0,2-5-176 16,-1-4 0-16,2 0 0 0,1 4 1584 0,-4 3 272 16,-4 7 64-16,-2 7 16 0,3 0-1168 0,-6 4-224 15,3-2-48-15,1-2-16 16,1 0-912-16,-3 0-176 0,1 2-32 0,3-2-16 16,-1 0-416-16,-3 0-80 0,1-3 0 0,3 0-7872 0</inkml:trace>
  <inkml:trace contextRef="#ctx0" brushRef="#br0" timeOffset="154527.43">31513 15122 14735 0,'-7'7'1312'0,"1"-5"-1056"15,1 1-256-15,5-3 0 0,-3-3 1200 0,-1 3 176 0,-5 3 32 0,-5 0 16 16,-3-1-976-16,-2 3-192 0,-4-1-32 0,2 1-16 31,4 4-720-31,-6 0-160 0,6-1-32 0,-1 8 0 0,1 1 496 0,0-1 208 0,3 5-192 0,-2-2 192 16,5 2 928-16,-2 2 304 15,4 3 64-15,0 0 16 0,2-3 112 0,2 3 32 0,3 3 0 0,2-3 0 16,5-1-528-16,-1-1-96 0,3-1-32 0,5-2 0 16,0-2-176-16,2 2-48 0,-2-6 0 0,4-2 0 0,1-1-240 15,4-7-48-15,2 4-16 0,3-9 0 16,2 0-912-16,0-9-176 0,5 0-32 16,0-1-8608-16,-33 10-1712 0</inkml:trace>
  <inkml:trace contextRef="#ctx0" brushRef="#br0" timeOffset="154940.29">31854 15240 5519 0,'0'9'496'0,"0"-4"-496"0,0-1 0 0,0-3 0 32,4 1 2560-32,-4 0 400 0,3 7 96 0,-1 5 16 0,3 1-384 0,2 1-80 0,-2 1-16 0,2-5 0 15,0 2-1440-15,0-1-272 0,2-1-64 0,0-2-16 16,-1-1-592-16,1 0-208 0,5-1 144 0,-2-2-144 15,2-3 0-15,3 1 128 16,3-3-128-16,1-2 0 0,1-3 0 0,-4-5 0 0,1 4 0 0,-2-4 0 16,-1-3-128-16,-2 2 128 0,0-2-160 0,-2-1 160 15,0-1-768-15,-1 2-64 0,-3-2-16 0,1 4 0 32,-4-6 336-32,1 6 80 0,1-4 16 0,-6-2 0 0,3 2 32 0,-1-3 0 0,-3-1 0 0,2-1 0 31,-2-2-112-31,-2 0-16 0,-1-3 0 0,-1 0 0 0,-1-2 512 0,0-1 0 0,-4 0 176 0,-3 7-48 15,3 3 656 1,-1 1 144-16,-4 11 32 0,2 2 0 0,-1 6-320 0,3 8-48 16,-6 1-16-16,6 5 0 0,-4 4 640 0,3 2 112 15,4-1 16-15,-1 8 16 0,4-2-48 0,1 3-16 16,1 4 0-16,4 5 0 0,1 0-768 0,1 4-144 0,1 4-48 0,-2-4 0 16,4 3-336-16,0-10 128 0,4-3-128 0,4-7 0 15,-1-8-416-15,9-7-160 0,7-7-16 16,5-10-15568-16</inkml:trace>
  <inkml:trace contextRef="#ctx0" brushRef="#br0" timeOffset="155855.26">28663 7246 12895 0,'-8'5'1152'0,"2"0"-928"0,3-1-224 0,1-4 0 16,2 0 160-16,0 0-16 0,0-2 0 0,0 0 0 15,0 0 112-15,0-1 32 0,-2-1 0 0,1-1 0 0,-3 3-288 0,-1-4 0 16,2 6-208-16,-3-2 80 15,3-2 384-15,-1 4 96 0,3-3 16 0,-5 3 0 0,3-2 1168 0,-2-1 224 16,1 3 48-16,1 0 16 0,1 0-416 0,-2 3-96 16,-1-1-16-16,2 1 0 0,3 1-320 0,-4-2-64 15,8 3-16-15,-1-2 0 16,2 1-272-16,4-4-64 0,5 0-16 0,4-4 0 16,4 4-336-16,3-5-64 0,2 2-16 0,-27 3 0 0,0 0-128 0,0 0 0 15,128-23 0-15,-128 23 0 0,0 0-160 0,101-5 160 16,-70 5 0-16,-31 0-144 0,0 0 144 0,106 1 0 15,-106-1 0-15,0 0-128 16,115-1-1088-16,-115 1-192 0</inkml:trace>
  <inkml:trace contextRef="#ctx0" brushRef="#br0" timeOffset="157430.96">24321 6815 11967 0,'0'13'1072'0,"0"-5"-864"0,2-1-208 0,1-5 0 0,-3 3 1008 0,2 2 144 16,1 7 48-16,3 12 0 0,2 6 144 0,1-1 16 16,0 2 16-16,3 0 0 0,-3 0 96 0,-1 0 32 15,3 7 0-15,-3 1 0 0,1 0-368 0,0 3-80 16,0 3-16-16,-1 0 0 0,-1 0-688 0,2-2-144 0,1 1-16 0,3-6-13888 16</inkml:trace>
  <inkml:trace contextRef="#ctx0" brushRef="#br0" timeOffset="158425.81">26396 4151 6447 0,'-5'8'576'0,"2"1"-576"16,1-4 0-16,0 1 0 0,2-3 192 0,0-3-192 16,0 5 192-1,-2-1-192-15,2 4 816 0,0 5 48 0,0-3 16 0,0-1 0 16,2-2 400-16,5-6 96 0,-3-1 16 0,4-5 0 15,1 2 96-15,5-6 32 0,-4-5 0 0,6 2 0 0,1-5-304 0,1-3-48 16,5-1-16-16,-4 4 0 16,3-6-384-16,3 6-96 0,1-2-16 0,2-2 0 15,-2 3-528-15,0 1-128 0,0 3 0 0,0-3 0 32,2 3-320-32,2-4-112 0,1 1-16 0,-3 0 0 15,-28 17-1056-15,0 0-224 0,99-53-32 0,-99 53-4688 0,89-45-928 0</inkml:trace>
  <inkml:trace contextRef="#ctx0" brushRef="#br0" timeOffset="158916.19">25164 5072 16575 0,'-3'3'1472'0,"3"-3"-1168"0,0 0-304 0,0 0 0 15,0-3 960-15,0 3 144 0,-2 0 32 0,2 3 0 0,-2-3-112 0,4 0-32 0,0 2 0 0,3-4 0 32,5 2 304-32,4-3 64 0,9 3 16 0,3-5 0 0,-26 5-464 15,0 0-80-15,124-32-32 0,-124 32 0 0,106-34-496 0,-106 34-112 16,110-49 0-16,-110 49-14640 0</inkml:trace>
  <inkml:trace contextRef="#ctx0" brushRef="#br0" timeOffset="161348.01">32882 14517 911 0,'-5'-1'0'0,"0"1"0"0,1 0 0 0,3 0 0 15,-1 0 224-15,0 0-32 0,-5 0-16 0,-2 0 0 16,-1 0 16-16,-2 0 0 0,3 0 0 0,4-2 0 15,0 2 32-15,-1 0 16 0,5 0 0 0,1 0 0 16,-2 0 320-16,2 0 64 0,2-2 16 0,-1 2 0 0,1 0 288 0,2 0 64 16,-3-3 16-16,-1 3 0 0,4 0 64 0,-4-4 16 15,0 2 0-15,0-1 0 0,0 3-144 0,0-2-32 16,-4-1 0-16,3-1 0 16,-3 4 288-16,2 0 48 0,1 0 16 0,1-1 0 0,0 1-160 0,0 0-16 15,1 0-16-15,5 0 0 0,-1 0-320 0,-2 1-64 16,6-1-16-16,0 0 0 0,1 0-176 0,2 0-48 15,6-1 0-15,-1-1 0 0,6 0-160 0,-1-1-32 16,5-1-16-16,-5-1 0 0,3 3-240 0,-1-1 144 16,-1-1-144-16,1 2 128 0,-1 2 0 0,-1-3-128 15,1 6 192-15,-2-1-64 0,0-2 64 0,-2 4 0 0,2 1 0 16,-7-2 0-16,-4 3-192 0,-1-1 160 0,-2 2-160 0,-7 1 160 16,0 3-160-16,-9 1 0 0,1 2 0 0,-5 3 0 15,-4 4 0-15,-2 2 0 0,-2 0 0 0,-2 1 0 16,1 4 0-16,-5-2 0 0,1 2 144 0,4-2-144 15,-1 0 288-15,2-3-16 0,7-1 0 0,-1-2 0 16,4-3 48-16,6-1 0 0,1-4 0 0,4-2 0 16,0 3-320-16,4-5 0 0,-2 1 0 15,1 0 0-15,2-4 0 0,1-2 0 0,2 3 0 0,1-3 0 16,3-3 0-16,2-3-144 0,2 3 144 0,-1-6 0 16,3 3 0-16,-1-2 0 0,1-4 0 0,-3 0 0 0,1 1 0 0,-4 2 0 15,0-1 0-15,-6 2-128 0,-1 0 128 0,-2 5 0 16,-6-4 0-16,-2 8 0 0,-1-1 0 15,-6 3 0-15,0 2 0 0,-4 3 0 0,1 1 0 0,-3 2 0 16,-1 2 0-16,2 1 0 0,-6 2 0 0,2 4 0 16,0-2 0-16,2 1 0 0,2 4 0 0,-3-3 0 15,8 1 0-15,-3-1 128 0,4 0-128 0,-1-2 0 16,7 1 0-16,-4 1 128 0,5 0-128 0,3-1 0 16,1 1 0-16,0-2 0 0,1 1 0 0,6 1 0 0,-1-2 0 0,6 0 0 31,-2-2 0-31,6 5 0 0,0-1 0 0,1 0-128 15,1-2 128-15,-3-2 0 0,-1-2 0 0,-2 1 0 0,2-4 0 0,-5 3 0 0,0 0 128 0,-1 1-128 16,3-4 304-16,-4 1-16 16,0 1 0-16,0-4 0 0,-2 6-64 0,-1-4-16 0,1 1 0 0,-5 1 0 15,0 1-208-15,0 1 128 16,-5-1-128-16,-2 1 0 0,-4-1 416 0,-3 4-16 0,-5-2 0 0,-4-1 0 16,-5 4 80-16,-6 1 16 0,-6-2 0 0,-1-4 0 0,0 4-176 15,-6-4-48-15,0 3 0 16,-2-6 0-16,3-1-144 0,5-4-128 0,4-5 192 0,6-8-192 15,10-3-272-15,16-8-176 0,13-12-16 0,15-6-16816 16</inkml:trace>
  <inkml:trace contextRef="#ctx0" brushRef="#br0" timeOffset="165663.67">23972 16719 11055 0,'-3'2'976'0,"3"-2"-784"0,0 0-192 0,0 0 0 0,0 0 992 0,0 0 160 15,0 0 16-15,0 0 16 0,0 0-704 0,0 0-144 16,0 0-16-16,0 0-16 0,0 0-304 0,0 0-224 15,0 0 32-15,0 0 16 0,0 0 720 0,0 0 144 16,3-9 16-16,-4 9 16 0,-1 0 832 0,2 0 176 16,-5 0 16-16,3 0 16 0,0 2-16 0,-3 1 0 15,1-1 0-15,1 1 0 0,1-3-656 0,2 6-128 16,2-5-16-16,-2-1-16 0,0 0-624 0,0 0-128 0,0 0-32 0,0 0 0 16,0 0-144-16,0 0 0 0,73-1 0 0,-73 1 0 15,0 0 0-15,0 0 0 0,0 0 0 0,77-14 0 16,-77 14 192-16,0 0 144 0,0 0 48 0,0 0 0 15,83-5 128-15,-83 5 16 0,0 0 16 0,0 0 0 16,79 0-96-16,-79 0-32 0,0 0 0 0,84 1 0 16,-84-1-176-16,0 0-48 0,115-7 0 0,-115 7 0 15,97-8-192-15,-97 8 0 0,105-16 0 0,-105 16 0 16,94-16-192-16,-94 16-144 0,69-24-32 0,-69 24-17168 16</inkml:trace>
  <inkml:trace contextRef="#ctx0" brushRef="#br0" timeOffset="166434.62">26097 16703 9215 0,'-2'0'816'0,"-2"0"-656"0,4 0-160 0,4 0 0 0,-4 0 896 0,0-3 128 15,0 3 48-15,2-4 0 0,1 3-384 0,-3-3-80 16,4-1-16-16,1 1 0 0,-3 1 208 0,1 1 32 16,0-1 16-16,-1 3 0 0,0 0 416 0,3 0 80 15,-3-2 0-15,1-2 16 0,1 1 48 0,-1 3 0 16,-3 0 0-16,0 0 0 0,0 0-288 0,0 0-48 15,0 0-16-15,0 0 0 0,0 0-352 0,60-31-80 16,-60 31-16-16,0 0 0 0,0 0-224 0,0 0-32 0,75-14-16 0,-75 14 0 16,0 0-32-16,0 0-16 0,95-12 0 15,-95 12 0-15,0 0 16 0,98-4 0 0,-98 4 0 16,84-5 0-16,-84 5-160 0,102-5-16 0,-102 5-128 16,122-7 192-16,-122 7-192 0,124-11-240 0,-124 11 48 15,112-14 16 1,-112 14-1488-16,104-12-288 0</inkml:trace>
  <inkml:trace contextRef="#ctx0" brushRef="#br0" timeOffset="167150.01">28508 16447 11967 0,'-8'2'1072'0,"-1"-2"-864"16,5 0-208-16,4-2 0 0,0 2 544 0,-1-1 64 15,-3 1 16-15,-3-6 0 0,0 1-624 0,4-4 0 16,-2 1 0-16,5-5 0 16,0 3-416-16,0-2 0 0,1 3 0 0,3 0 0 0,-3 1 624 0,1-1 128 15,3 4 32-15,-5 0 0 0,4-2 1056 0,-2 5 224 16,1-2 32-16,1 3 16 0,3-1-32 0,0-3 0 0,-7 5 0 0,0 0 0 16,0 0-768-16,0 0-144 0,0 0-48 0,94 0 0 15,-94 0-336-15,0 0-80 16,96 7-16-16,-96-7 0 0,83 1 192 0,-83-1 48 15,101 0 0-15,-101 0 0 0,101-1-320 0,-101 1-64 0,103 1-128 0,-103-1 192 16,110-1-432-16,-110 1-80 0,106-4-32 0,-106 4 0 31,107-7-80-31,-107 7-16 0,111-10 0 0,-111 10 0 16,113-12-448-16,-113 12-112 0,101-9-16 0,-101 9-10752 0</inkml:trace>
  <inkml:trace contextRef="#ctx0" brushRef="#br0" timeOffset="167803.95">31077 16331 5519 0,'-18'0'496'16,"5"0"-496"-16,4 0 0 0,4 0 0 0,1 0 912 0,-5 0 96 16,-10 0 16-16,-9 0 0 0,-5 0-32 0,-2 0 0 15,4 0 0-15,8-6 0 0,6 6 80 0,10-3 16 0,2-2 0 0,5 1 0 16,3-1 288-16,-3 5 64 0,0 0 16 0,0 0 0 15,72-23 224-15,-72 23 48 0,0 0 16 0,89-21 0 16,-89 21-352-16,64-10-80 0,-64 10-16 0,75-14 0 16,-75 14-800-16,84-19-176 0,-84 19-16 0,97-19-16 15,-97 19-288-15,106-13-256 0,-106 13 64 0,117-8 0 16,-117 8-64-16,119-5-16 16,-119 5 0-16,115 3 0 0,-115-3-240 0,104 5-64 15,-104-5 0-15,103 5-13184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 2303 0 0,'-3'6'-392'0'0,"-9"20"3303"0"0,11-26-2832 0 0,1 0 1 0 0,0 1 0 0 0,0-1 0 0 0,0 0 0 0 0,0 0-1 0 0,0 1 1 0 0,0-1 0 0 0,0 0 0 0 0,0 1-1 0 0,0-1 1 0 0,0 0 0 0 0,0 0 0 0 0,1 1 0 0 0,-1-1-1 0 0,0 0 1 0 0,0 0 0 0 0,0 1 0 0 0,0-1-1 0 0,0 0 1 0 0,0 0 0 0 0,1 1 0 0 0,-1-1-1 0 0,0 0 1 0 0,0 0 0 0 0,0 0 0 0 0,1 1 0 0 0,-1-1-1 0 0,1 0 1 0 0,14 0 1456 0 0,88-20-393 0 0,-66 14-1164 0 0,0-1 0 0 0,40-14 0 0 0,-59 13 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0 919 0 0,'0'1'150'0'0,"0"0"0"0"0,0-1-1 0 0,0 1 1 0 0,0 0-1 0 0,0 0 1 0 0,0-1 0 0 0,0 1-1 0 0,0 0 1 0 0,0 0-1 0 0,0-1 1 0 0,-1 1-1 0 0,1 0 1 0 0,0 0 0 0 0,-1-1-1 0 0,1 1 1 0 0,0 0-1 0 0,-1-1 1 0 0,1 1 0 0 0,-1-1-1 0 0,1 1 1 0 0,-1 0-1 0 0,1-1 1 0 0,-1 1-1 0 0,1-1 1 0 0,-1 1 0 0 0,0-1-1 0 0,1 0 1 0 0,-1 1-1 0 0,0-1 1 0 0,0 1 0 0 0,-25-1 1870 0 0,-2-1-1910 0 0,17 3-118 0 0,0 1 0 0 0,0-1 0 0 0,1 2-1 0 0,-1 0 1 0 0,0 0 0 0 0,1 1-1 0 0,0 0 1 0 0,0 0 0 0 0,1 1 0 0 0,-11 8-1 0 0,13-7 0 0 0,0-1-1 0 0,1 1 0 0 0,0 0 1 0 0,0 0-1 0 0,0 1 1 0 0,1 0-1 0 0,0 0 0 0 0,0 0 1 0 0,1 1-1 0 0,0-1 1 0 0,1 1-1 0 0,-4 13 0 0 0,-3 19 525 0 0,1-1 1 0 0,-4 62-1 0 0,12-85-230 0 0,1 0 0 0 0,0 1 0 0 0,1-1 0 0 0,1 1 1 0 0,1-1-1 0 0,0 0 0 0 0,2 0 0 0 0,9 26 0 0 0,-13-39-225 0 0,1 0-1 0 0,0-1 1 0 0,0 0-1 0 0,0 1 1 0 0,0-1-1 0 0,0 0 1 0 0,1 0-1 0 0,-1 0 1 0 0,1 0-1 0 0,0 0 1 0 0,0-1-1 0 0,0 1 1 0 0,0-1-1 0 0,0 0 1 0 0,6 4-1 0 0,-5-5-18 0 0,-1 0 0 0 0,0-1 0 0 0,1 1 0 0 0,-1 0 0 0 0,1-1-1 0 0,-1 0 1 0 0,0 0 0 0 0,1 0 0 0 0,-1 0 0 0 0,1 0 0 0 0,-1-1-1 0 0,1 1 1 0 0,-1-1 0 0 0,0 0 0 0 0,0 0 0 0 0,1-1 0 0 0,-1 1-1 0 0,3-2 1 0 0,0 0-81 0 0,0-1 0 0 0,0 1 0 0 0,-1-1-1 0 0,1 0 1 0 0,-1 0 0 0 0,0 0 0 0 0,-1-1-1 0 0,1 1 1 0 0,-1-1 0 0 0,0-1 0 0 0,0 1-1 0 0,0 0 1 0 0,-1-1 0 0 0,0 0-1 0 0,0 0 1 0 0,4-10 0 0 0,-4 4-51 0 0,0-1-1 0 0,-1 0 1 0 0,0 1 0 0 0,-1-1 0 0 0,-1 0-1 0 0,0 0 1 0 0,-3-22 0 0 0,3 24-88 0 0,-2 0 0 0 0,0-1 0 0 0,0 1 0 0 0,-6-15 0 0 0,7 23 132 0 0,0 0 0 0 0,-1 0 1 0 0,1 1-1 0 0,-1-1 0 0 0,1 1 0 0 0,-1-1 1 0 0,0 1-1 0 0,0 0 0 0 0,0-1 1 0 0,0 1-1 0 0,0 0 0 0 0,0 0 0 0 0,0 1 1 0 0,-1-1-1 0 0,1 0 0 0 0,-1 1 1 0 0,1-1-1 0 0,-1 1 0 0 0,0 0 0 0 0,0 0 1 0 0,1 0-1 0 0,-6-1 0 0 0,8 2 56 0 0,-1 0 0 0 0,1 0 0 0 0,-1-1 0 0 0,1 1 0 0 0,-1 0 0 0 0,1 0 0 0 0,0 0 0 0 0,-1 0-1 0 0,1 0 1 0 0,-1 0 0 0 0,1 0 0 0 0,-1 0 0 0 0,1 0 0 0 0,-1 0 0 0 0,1 0 0 0 0,-1 0 0 0 0,1 0-1 0 0,-1 0 1 0 0,1 0 0 0 0,-1 0 0 0 0,1 1 0 0 0,-1-1 0 0 0,1 0 0 0 0,0 0 0 0 0,-1 1 0 0 0,15 8 629 0 0,-6-6-387 0 0,-1 0 1 0 0,1 0 0 0 0,0-1 0 0 0,1 0-1 0 0,-1-1 1 0 0,10 1 0 0 0,52 0-110 0 0,-65-2-132 0 0,1 0-82 0 0,0 0 1 0 0,0-1-1 0 0,-1 1 0 0 0,1-1 0 0 0,0 0 0 0 0,-1-1 0 0 0,1 0 0 0 0,-1 0 0 0 0,0 0 0 0 0,1 0 0 0 0,-1-1 1 0 0,6-3-1 0 0,6-6-4162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2375 0 0,'0'3'75'0'0,"-1"-1"0"0"0,1 1 0 0 0,-1 0 0 0 0,0 0 0 0 0,0 0 0 0 0,-1-1 0 0 0,1 1 0 0 0,0 0 0 0 0,-1-1-1 0 0,-3 5 1 0 0,3-5 15 0 0,0 1 1 0 0,0 1-1 0 0,0-1 0 0 0,1 0 0 0 0,-1 0 0 0 0,-1 5 0 0 0,-2 26 1502 0 0,-1 38 0 0 0,-2 15-1528 0 0,-30 171 663 0 0,38-257-717 0 0,-2 5 83 0 0,1 0-1 0 0,1 1 1 0 0,-1-1 0 0 0,1 0-1 0 0,0 1 1 0 0,0-1-1 0 0,1 0 1 0 0,2 12 0 0 0,-3-17-11 0 0,1 0 0 0 0,0-1 0 0 0,-1 1 0 0 0,1 0 0 0 0,0-1 0 0 0,0 1 0 0 0,0-1 0 0 0,-1 1 1 0 0,1-1-1 0 0,0 1 0 0 0,0-1 0 0 0,0 1 0 0 0,0-1 0 0 0,0 0 0 0 0,0 1 0 0 0,0-1 0 0 0,0 0 0 0 0,0 0 0 0 0,0 0 1 0 0,0 0-1 0 0,0 0 0 0 0,0 0 0 0 0,0 0 0 0 0,0 0 0 0 0,1-1 0 0 0,30-4 515 0 0,-25 4-658 0 0,13-4 145 0 0,-14 4-22 0 0,1-1 0 0 0,-1 1 0 0 0,1 0 0 0 0,-1 1 0 0 0,14 0 0 0 0,-18 0-167 0 0,0 0 0 0 0,1 0-1 0 0,-1 0 1 0 0,1 0-1 0 0,-1 0 1 0 0,1-1 0 0 0,-1 1-1 0 0,1-1 1 0 0,-1 0 0 0 0,0 1-1 0 0,1-1 1 0 0,-1 0-1 0 0,0-1 1 0 0,0 1 0 0 0,1 0-1 0 0,-1 0 1 0 0,0-1 0 0 0,0 0-1 0 0,-1 1 1 0 0,1-1-1 0 0,0 0 1 0 0,-1 0 0 0 0,1 0-1 0 0,-1 0 1 0 0,1 0-1 0 0,-1 0 1 0 0,0 0 0 0 0,2-5-1 0 0,0 1-3158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83 1063 0 0,'0'0'80'0'0,"-1"0"-41"0"0,1 0 0 0 0,0 1 0 0 0,0-1 0 0 0,0 0 0 0 0,0 0 0 0 0,0 0 0 0 0,0 1 0 0 0,0-1 0 0 0,-1 0 0 0 0,1 0 0 0 0,0 0 0 0 0,0 1 0 0 0,0-1 0 0 0,0 0 0 0 0,0 0 0 0 0,0 0 0 0 0,0 1 0 0 0,0-1 0 0 0,0 0 0 0 0,0 0 0 0 0,0 0 0 0 0,0 1-1 0 0,0-1 1 0 0,0 0 0 0 0,0 0 0 0 0,0 0 0 0 0,1 1 0 0 0,-1-1 0 0 0,0 0 0 0 0,0 0 0 0 0,0 0 0 0 0,0 1 0 0 0,0-1 0 0 0,0 0 0 0 0,0 0 0 0 0,1 0 0 0 0,-1 0 0 0 0,0 1 0 0 0,11 6 1480 0 0,12 1 1186 0 0,-15-8-2431 0 0,-1 0 0 0 0,0 0 0 0 0,0 0 0 0 0,1-1-1 0 0,-1 0 1 0 0,0-1 0 0 0,0 0 0 0 0,12-5 0 0 0,-8 3-354 0 0,0-1 0 0 0,0 0-1 0 0,-1-1 1 0 0,16-12 0 0 0,-21 14-177 0 0,0 1 0 0 0,-1-2-1 0 0,0 1 1 0 0,1 0 0 0 0,-2-1-1 0 0,1 0 1 0 0,6-10 0 0 0,-6 5-2309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1407 0 0,'0'0'13'0'0,"0"0"-1"0"0,0 0 1 0 0,0 0-1 0 0,0 0 1 0 0,0 1-1 0 0,0-1 1 0 0,0 0-1 0 0,0 0 0 0 0,0 0 1 0 0,0 0-1 0 0,0 0 1 0 0,0 1-1 0 0,0-1 1 0 0,0 0-1 0 0,0 0 0 0 0,0 0 1 0 0,0 0-1 0 0,0 0 1 0 0,0 1-1 0 0,0-1 1 0 0,0 0-1 0 0,0 0 1 0 0,0 0-1 0 0,1 0 0 0 0,-1 0 1 0 0,0 0-1 0 0,0 0 1 0 0,0 1-1 0 0,0-1 1 0 0,0 0-1 0 0,0 0 0 0 0,0 0 1 0 0,1 0-1 0 0,-1 0 1 0 0,0 0-1 0 0,0 0 1 0 0,0 0-1 0 0,0 0 1 0 0,0 0-1 0 0,1 0 0 0 0,-1 0 1 0 0,0 0-1 0 0,0 0 1 0 0,0 0-1 0 0,0 0 1 0 0,0 0-1 0 0,1 0 0 0 0,-1 0 1 0 0,0 0-1 0 0,0 0 1 0 0,0 0-1 0 0,0 0 1 0 0,0 0-1 0 0,1 0 0 0 0,-1 0 1 0 0,16-5 937 0 0,19-10 796 0 0,-33 14-1627 0 0,38-18 1401 0 0,81-26 0 0 0,-109 41-1789 0 0,0 0 0 0 0,0-1-1 0 0,0 0 1 0 0,18-11 0 0 0,-19 8-2153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1839 0 0,'0'0'712'0'0,"-4"21"4304"0"0,5-20-4846 0 0,1 1-41 0 0,0-1 0 0 0,0 1 1 0 0,0 0-1 0 0,0 0 0 0 0,0 0 0 0 0,-1 1 1 0 0,1-1-1 0 0,-1 0 0 0 0,1 1 0 0 0,-1-1 1 0 0,0 0-1 0 0,0 1 0 0 0,0 0 0 0 0,0-1 1 0 0,-1 1-1 0 0,1 0 0 0 0,-1-1 0 0 0,1 6 1 0 0,8 282 1761 0 0,-11-250-1813 0 0,-2 0 0 0 0,-1-1 0 0 0,-2 0 0 0 0,-2 0-1 0 0,-17 48 1 0 0,7-45-8 0 0,18-40-128 0 0,-1 1 1 0 0,1-1-1 0 0,0 0 1 0 0,-1 0 0 0 0,0 1-1 0 0,1-1 1 0 0,-1 0-1 0 0,0-1 1 0 0,0 1-1 0 0,0 0 1 0 0,0 0 0 0 0,0-1-1 0 0,-1 1 1 0 0,-3 1-1 0 0,6-3 6 0 0,0 0 0 0 0,-1 0 0 0 0,1 0 0 0 0,0 0 0 0 0,-1 0 0 0 0,1 0 0 0 0,-1 0 0 0 0,1 0 0 0 0,0 0 0 0 0,-1 0-1 0 0,1 0 1 0 0,-1 0 0 0 0,1 0 0 0 0,0 0 0 0 0,-1 0 0 0 0,1-1 0 0 0,0 1 0 0 0,-1 0 0 0 0,1 0 0 0 0,0 0 0 0 0,-1-1 0 0 0,1 1 0 0 0,0 0-1 0 0,-1 0 1 0 0,1-1 0 0 0,0 1 0 0 0,0 0 0 0 0,-1 0 0 0 0,1-1 0 0 0,0 1 0 0 0,0 0 0 0 0,0-1 0 0 0,-1 0 0 0 0,-2-5-978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1231 0 0,'0'-2'91'0'0,"0"1"-1"0"0,0-1 1 0 0,0 0-1 0 0,0 1 1 0 0,0-1-1 0 0,0 0 1 0 0,0 1-1 0 0,1-1 1 0 0,-1 1-1 0 0,1-1 0 0 0,-1 1 1 0 0,1-1-1 0 0,0 1 1 0 0,-1-1-1 0 0,1 1 1 0 0,0-1-1 0 0,0 1 1 0 0,2-3-1 0 0,9-4 898 0 0,0 0 0 0 0,1 1 0 0 0,25-11 0 0 0,13-7 1188 0 0,-42 20-2125 0 0,-1 0 1 0 0,1 1-1 0 0,-1-1 1 0 0,1 2-1 0 0,0-1 0 0 0,1 1 1 0 0,-1 1-1 0 0,11-3 1 0 0,-19 6-168 0 0,0-1 0 0 0,-1 0 0 0 0,1 1 0 0 0,-1-1 0 0 0,1 1 0 0 0,0-1 0 0 0,-1 0 0 0 0,1 1 0 0 0,-1-1 0 0 0,1 1 0 0 0,-1 0 0 0 0,1-1 0 0 0,-1 1 0 0 0,1-1 0 0 0,-1 1 0 0 0,0 0 0 0 0,1-1 0 0 0,-1 1 0 0 0,0 0 0 0 0,1 1 0 0 0,-1 2-566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1839 0 0,'0'0'50'0'0,"0"1"0"0"0,-1-1 0 0 0,1 1 0 0 0,0-1 0 0 0,-1 1 0 0 0,1-1 0 0 0,0 0 0 0 0,0 1 0 0 0,-1-1 0 0 0,1 1 0 0 0,0-1 0 0 0,0 1 0 0 0,0-1 0 0 0,0 1 0 0 0,0 0 0 0 0,0-1 0 0 0,0 1 0 0 0,0-1 0 0 0,0 1 0 0 0,0-1 0 0 0,0 1-1 0 0,0-1 1 0 0,0 1 0 0 0,0-1 0 0 0,1 1 0 0 0,-1-1 0 0 0,0 1 0 0 0,0-1 0 0 0,0 1 0 0 0,1-1 0 0 0,-1 1 0 0 0,0-1 0 0 0,1 0 0 0 0,-1 1 0 0 0,0-1 0 0 0,1 1 0 0 0,-1-1 0 0 0,1 1 0 0 0,1-1 236 0 0,1 0 0 0 0,-1 0 0 0 0,0 0 0 0 0,0 0 0 0 0,0 0 0 0 0,1 0-1 0 0,-1-1 1 0 0,0 1 0 0 0,2-2 0 0 0,50-9 1699 0 0,-38 8-1922 0 0,0 0 0 0 0,-1 0-1 0 0,1-2 1 0 0,-1 0 0 0 0,0-1 0 0 0,-1 0-1 0 0,18-11 1 0 0,-15 6-3310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5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348 388 2303 0 0,'-18'18'525'0'0,"1"1"-1"0"0,-21 30 0 0 0,31-38-217 0 0,0 0 1 0 0,1 1-1 0 0,0-1 0 0 0,1 1 1 0 0,1 0-1 0 0,-6 22 0 0 0,-4 19 905 0 0,-3 0 0 0 0,-1-1 0 0 0,-39 74 0 0 0,52-116-1087 0 0,-77 171 1675 0 0,74-157-1440 0 0,1 0-1 0 0,0 0 1 0 0,2 0 0 0 0,1 1 0 0 0,1-1 0 0 0,0 27 0 0 0,6 11 518 0 0,3 0 0 0 0,25 110 0 0 0,-22-143-541 0 0,1 0 1 0 0,1-1 0 0 0,1 0 0 0 0,2-1 0 0 0,21 31 0 0 0,-6-7-117 0 0,-14-27-47 0 0,1-1 1 0 0,0-1 0 0 0,2-1 0 0 0,1 0 0 0 0,0-1 0 0 0,1-2-1 0 0,32 24 1 0 0,-37-30-95 0 0,2-1-1 0 0,0-1 1 0 0,0 0-1 0 0,34 14 1 0 0,-12-11 86 0 0,71 15 1 0 0,-96-25-125 0 0,40 3-20 0 0,14 3 20 0 0,-10 1 36 0 0,109 33-1 0 0,-94-21 7 0 0,-46-18-25 0 0,33-1-5 0 0,-40-2-44 0 0,-6-1 5 0 0,-1 0 0 0 0,0-1 1 0 0,16-3-1 0 0,55-8 57 0 0,-68 10-62 0 0,49-11 52 0 0,1-4-50 0 0,10-7-12 0 0,-4-3 0 0 0,-1 0 0 0 0,6 0 0 0 0,-6 5 0 0 0,-66 21 0 0 0,0-1 0 0 0,0 1 0 0 0,0-2 0 0 0,-1 1 0 0 0,7-4 0 0 0,38-26 11 0 0,-19 8 31 0 0,10-12-20 0 0,-21 18 20 0 0,30-34-31 0 0,9-4-11 0 0,-11 10 11 0 0,1 3 31 0 0,3-2-31 0 0,1-3-11 0 0,-5 0 0 0 0,-10 4 0 0 0,-26 27 0 0 0,1 0 0 0 0,-2-1 0 0 0,-1-1 0 0 0,0 0 0 0 0,-1 0 0 0 0,-1 0 0 0 0,6-29 0 0 0,-2-9 0 0 0,5-76 0 0 0,-11 73 0 0 0,5 2 81 0 0,1 1 1 0 0,38-107-1 0 0,-10 38-85 0 0,-33 100 3 0 0,-1 0 0 0 0,-1-1 0 0 0,-1 1 0 0 0,-2-1 0 0 0,-2-38 1 0 0,-2 28 17 0 0,-2 0 0 0 0,-1 0 1 0 0,-15-47-1 0 0,20 77-14 0 0,-1 1 1 0 0,0 0-1 0 0,-1-1 0 0 0,0 1 0 0 0,0 0 0 0 0,0 1 1 0 0,-1-1-1 0 0,1 1 0 0 0,-1-1 0 0 0,-1 1 0 0 0,1 0 1 0 0,-1 0-1 0 0,0 1 0 0 0,0 0 0 0 0,0 0 0 0 0,0 0 1 0 0,-1 0-1 0 0,0 1 0 0 0,-8-4 0 0 0,-11-6 3 0 0,-49-25 13 0 0,-2 3 1 0 0,-106-33-1 0 0,146 59-8 0 0,1 2-1 0 0,-1 1 1 0 0,0 2 0 0 0,0 1-1 0 0,-43 3 1 0 0,-2 6 21 0 0,-96 18 0 0 0,147-18-32 0 0,0-2 0 0 0,-1-1 0 0 0,0-2 0 0 0,1 0 0 0 0,-1-2 0 0 0,-32-6 0 0 0,48 5-10 0 0,1 0 0 0 0,-1 1 1 0 0,1 0-1 0 0,-1 2 0 0 0,1-1 0 0 0,-1 2 0 0 0,1 0 0 0 0,-24 6 0 0 0,-4 6-44 0 0,-61 28 0 0 0,80-32 51 0 0,9-5 5 0 0,0-1-1 0 0,0 0 1 0 0,0-1-1 0 0,-21 2 1 0 0,21-3-19 0 0,1 0 1 0 0,-1 1 0 0 0,1 0-1 0 0,-1 1 1 0 0,-12 5-1 0 0,-30 15-112 0 0,-71 19 0 0 0,119-41 105 0 0,-39 11-127 0 0,35-11-114 0 0,0 1 0 0 0,0 1 0 0 0,0-1 0 0 0,1 2 1 0 0,-1 0-1 0 0,1 0 0 0 0,0 1 0 0 0,-17 12 0 0 0,16-8-483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5:43.7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27499 10003 3679 0,'-1'3'320'0,"1"-3"-320"0,0 0 0 0,0-3 0 0,0 3 224 0,1 0-32 16,-1 0 0-16,4-2 0 0,-4-1-192 0,5-1 0 16,-1 2 0-16,-1-1-160 0,2 1 384 0,-3-1 80 0,1-1 16 0,1 4 0 15,-2 0 368-15,1-3 80 0,1 3 0 0,1 0 16 16,-5 1 48-16,0 1 0 0,0 2 0 0,0-3 0 15,3 1-160-15,-3 0-32 0,0-2 0 0,6 0 0 16,-3 0-32-16,-1 0-16 0,1 0 0 0,3-2 0 16,-3 0 64-16,1 2 16 0,-3-1 0 0,3 1 0 15,-4 0 224-15,-4 0 32 0,3 0 16 0,-3 0 0 16,1 1-16-16,-3 1 0 0,1 0 0 0,-4-2 0 16,1 5-352-16,1-1-64 15,1 1 0-15,1-2-16 0,0 1-64 0,2-2-16 0,3 1 0 0,0-3 0 16,0 4-80-16,0-3-16 0,3-1 0 0,-1 4 0 0,1-1-320 0,-3-1 0 15,0 1 0-15,0 1 128 0,0-2-128 0,0 5 0 16,-5-2 0-16,2 0 128 16,-3 0 112-16,3 2 16 0,-4-1 16 0,2-1 0 0,-1 3 112 15,1-2 0-15,-2 1 16 0,2-2 0 0,2 4-16 0,-3-2-16 16,5 0 0-16,-3 1 0 0,4-1-96 0,0 2-16 16,0-4 0-16,-3 4 0 0,3-4-64 0,0 4 0 15,0-1-16-15,0 5 0 0,3-5-176 0,-3 3 160 16,0 1-160-16,2 0 160 0,-2-1 32 0,2 1 0 15,-2-2 0-15,1 2 0 16,3 2 16-16,-4-5 16 0,0 3 0 0,2-1 0 0,-2-3-224 0,1 5 144 0,1-5-144 0,1 5 128 31,-1-3-128-31,2-1 192 0,1 5-192 0,2-6 192 16,-2 5 16-16,4-5 16 0,0 3 0 0,-1-3 0 0,1 3-96 0,0-4-128 16,-1 2 176-16,1-6-176 0,0 6 0 0,-2-4 0 15,0 2 0-15,3-5 0 0,-1 5 128 0,0-6-128 16,-1 3 0-16,1-4 0 0,0 2 192 0,0-2-64 0,-1 1 0 0,-1-2-128 15,2 1 128-15,-4 0-128 0,4 1 0 16,-4-1 0-16,0 0 208 0,2 2-64 16,-1-2-16-16,-1 0 0 0,2 0 48 0,0 0 0 15,1 0 0-15,1 0 0 0,3-2-176 0,-3-1 0 0,3-1 0 0,-5 3 128 0,2-3-128 0,0 1 0 32,-1-3 0-32,1 3 0 0,0-2 0 0,-2 0 0 0,1-2 0 15,-1 1 0-15,0-2 0 0,2 2 0 0,0-1 0 0,-4-1 0 16,0 1 0-16,2-2 0 0,-2 0 0 0,1 1 0 0,1-1 0 0,-2 0 0 15,-2 1 0-15,3-1 0 16,-5 0 0-16,6 0 0 0,-5 1 0 0,2-1 128 16,-1 0-128-16,0 1 0 0,-1-1 0 15,-2 0 128-15,0 0-128 0,0 1 0 0,0-1 0 0,-3 0 0 0,1 1 0 0,-1-1 128 0,1-2-128 0,-2 3 0 32,4-4 144-32,-5 3-144 0,3 0 160 0,1 4-160 15,-5-4 128-15,3 6-128 0,-2-3 0 0,1 1 0 16,-1 2 0-16,1-2 0 0,-1-1 0 0,-2 3 0 15,6-2 128-15,-6-2-128 0,0 5 0 0,3-5 0 16,-3 2 0-16,0-1 0 0,0 3 0 0,2-6 0 16,0 6 0-16,-4-2 128 0,0-1-128 0,1 3 0 15,-1-2 0-15,0-1 0 0,0-1 0 0,1-1 0 0,2 3 0 0,-2-1 0 16,4-1 0-16,-1 0 0 0,-2 0 0 0,2 6 0 16,0-3 0-16,-1 1 0 0,-1 3 0 0,-1 0 0 15,-3 3 0-15,3-1 0 0,-5 1 0 0,1-3 0 16,2 6 0-16,1-3 0 0,-3 2 0 0,3-1 0 15,0-1 0-15,4-1 0 0,-4 2 0 0,6-4-288 16,1 3 64-16,-3-3 16 16,5 0-1584-16,2-3-304 0,1 3-64 0,2-6-13520 15</inkml:trace>
  <inkml:trace contextRef="#ctx0" brushRef="#br0" timeOffset="1166.58">27637 10585 1839 0,'0'-2'160'0,"0"0"-160"16,2 0 0-16,0-1 0 0,1 1 464 0,-3-1 64 16,2 3 16-16,1-4 0 0,1-1 240 0,-1 1 48 0,2-4 16 0,-5 6 0 15,2-1-272-15,-2-1-48 0,0 2-16 0,-2 2 0 16,2 2 128-16,-5 2 0 0,2-1 16 0,-1-1 0 16,1 5 112-16,1-2 32 0,-3 4 0 0,1-4 0 15,-1 2-128-15,2 0-32 0,-3 2 0 0,3 1 0 0,-1 0 16 0,-1 3 0 16,2-3 0-16,-3 7 0 0,1-3-208 0,0-1-32 15,-2 4-16-15,2-3 0 0,-4 3 0 16,0 1 0-16,1-4 0 0,-1 3 0 16,0-1 176-16,0 0 48 0,-1 1 0 0,-2 0 0 15,3 1-176-15,-5 3-48 0,2-2 0 0,-2 3 0 0,0-1 16 0,2 0 0 16,-6-2 0-16,5 4 0 0,-1-4-240 0,1 0-48 16,-2 4-128-16,-1-2 192 15,2-2-192-15,2-2 176 0,-4 6-176 0,2-4 160 16,0 0-160-16,0 1 0 0,0 1 0 0,-1-1 0 0,4 0 0 0,-4 0 0 15,1 0 128-15,0 1-128 0,2 1 0 0,-1-1 0 0,-1-2 144 16,4 4-144-16,-4-4 0 0,2 0 0 16,-4 4 0-16,0-1 0 0,4-1 192 0,-5 2-48 0,3 0 0 0,0-2 0 15,2 5 0-15,-2-4 0 16,2 4 0-16,-1-3 0 0,3 1-144 0,-4-1 192 0,5-4-192 16,-3 4 192-16,2-4-16 0,1-3 0 15,2 1 0-15,2-3 0 0,0-2-48 0,1-3 0 0,1 0 0 0,1-4 0 0,2 2-128 0,2-5 0 16,1-2 0-16,-1 0 0 15,5-2 0-15,-4-2 0 16,4-4 0-16,0 3 0 0,-2-4 0 0,4 0 0 0,0 0 0 0,-4-3 0 16,2 3 0-16,-2 1-176 0,-3 3 176 0,1-4-128 15,1 7-192-15,-4 0-16 0,-4 1-16 0,1 1 0 16,1 1 160-16,-3 3 48 0,2 1 0 0,-3 4 0 0,-2-2 144 0,1 1 0 0,-2 3-144 16,0 3 144-16,0 2 0 0,-1-3-176 0,1 8 176 15,-3-1-128 1,3-3 128-16,1 6 0 0,1-1-144 0,0-1 144 0,2 2 0 0,-1-1 0 15,3-1 0-15,-1-3 0 0,3 4 0 0,1-4 0 0,1 3 0 16,5-4 0 0,1 1 0-16,1-5 0 0,4 1 0 0,2-5 128 15,0 0 208-15,4-4 48 0,1-2 0 0,2-6 0 0,0 3-112 16,1-5-16-16,1-4 0 0,0 0 0 16,1 1-256-16,-1-3 128 0,-4 1-128 0,2-4 0 15,1 3 208-15,5-4-64 0,-5-3-16 0,4-1 0 16,1 2 64-16,-5-4 0 0,4 3 0 0,-6-4 0 0,-1 3 32 15,0-2 16-15,-2-2 0 0,-6 0 0 0,-1 1-112 0,-5-3-128 16,-5 1 176-16,-5 0-176 0,-4-3 0 0,-3 5 0 16,-7-4 0-16,-2 3 0 0,-5 6 144 0,-2-1-144 15,0 6 0-15,0 2 144 0,-1 1-144 0,-3 5 192 16,-1 3-192-16,-2 1 192 0,4 1-192 0,1-1 0 16,8 0 0-16,-1 0-176 15,6 0-1232-15,5-5-256 0</inkml:trace>
  <inkml:trace contextRef="#ctx0" brushRef="#br0" timeOffset="2174.02">27776 10438 7359 0,'-3'6'656'0,"1"-3"-528"0,-1-1-128 0,3-1 0 15,0 1 1552-15,0-2 288 0,-4 5 48 16,2 4 16-16,-1 0 64 0,3 3 16 0,0 0 0 0,0-1 0 15,3-3-896-15,-1 5-160 0,5-3-32 0,-2-1-16 16,4 3-464-16,0 2-96 0,0 0 0 0,1 1-16 16,6 3 176-16,-2 1 32 0,3 4 16 0,2-2 0 15,2 5 160-15,2-4 16 0,-1 5 16 0,3-5 0 0,-2 1-144 0,3-2-48 16,0 0 0-16,0-2 0 16,2 3-48-16,-2-1-16 0,0 2 0 0,-3 0 0 15,3-3-48-15,-3 3-16 0,-1 0 0 0,1-2 0 16,-2 1-128-16,0 3-16 0,-2-1-16 0,-2 0 0 15,4 4-48-15,-7-2-16 0,4 2 0 0,-1-2 0 0,0 4 128 0,1-4 16 16,-4-3 16-16,0-1 0 16,1 1-96-16,5-2-32 0,-3 2 0 0,2-6 0 0,0 4-208 0,4-7 0 15,-6 0 128-15,3-2-128 0,0-2 0 0,-6 1 0 0,4-2 0 16,-6-2 0-16,2 1 0 0,0 1 0 0,-5 0 0 0,3-2 0 16,-3 0 0-16,-1 0 0 0,1-2 0 0,-4 2 0 15,4-5 0-15,-4 3 0 0,-1-5 0 0,-3 3 0 16,3-3 0-16,-4 0 0 0,3 0-144 0,-3 0 144 15,0-3-176-15,0 3 176 0,-3-2-192 0,3-1 192 16,-5 1-208-16,-2-2 64 16,0 1 16-16,-2 3 0 0,0-2 0 0,-1 2 0 0,-1 0 0 0,-3 0 0 15,-1 2 128-15,-1 3 0 0,-1 2-144 0,-1-2 144 16,2 4 0-16,-1 5 0 0,-2-2 0 0,1 2 0 16,1 0 0-16,3 2 0 0,-3 1 0 15,-1 2 0-15,6-1 0 0,2-1 0 0,1 0 0 0,0 3 0 0,0-3 0 16,4-1 0-1,2-1 0-15,3 1 0 0,1-2 0 0,3 3 0 0,5-3 0 0,-1 4 0 0,5-4 0 0,1 1 0 16,3-1 0-16,2 0 0 16,6 0-128-16,6 2 128 15,4-2 0-15,-35-14 0 0,0 0 0 0,123 28 0 0,-123-28 0 0,0 0 0 0,117 3 0 0,-87-8 0 16,-7 0 0-16,-3-2 0 0,-2-2 0 0,-8 0 0 16,1-1 0-16,-1-4 0 0,-5-2 0 15,2-1 0-15,-5-2 0 0,2-6 128 16,-4 3 192-16,1-4 16 0,1-6 16 0,0-1 0 0,1 0 16 0,-3-2 0 0,0 4 0 15,0-1 0-15,-3 5-224 0,-1-3-144 0,-3 4 192 16,-1 0-192 0,1 7 0-16,-4-2 0 0,3 3 0 0,-6 1 0 0,1 3 0 0,1 2 0 0,2 6 0 0,-6 3 0 15,2 1 0 1,0 2 0-16,-3 2 0 0,-1 1-192 16,4 3-1600-16,-3-3-320 0</inkml:trace>
  <inkml:trace contextRef="#ctx0" brushRef="#br0" timeOffset="3360.04">26783 12291 1839 0,'-9'4'160'0,"1"-1"-160"15,3-1 0-15,3-2 0 0,0 0 880 0,2 0 144 0,-9 0 16 0,1 4 16 16,-5 1 336-16,5-5 64 0,2 3 16 0,1-3 0 16,5 0-320-16,0 4-48 0,0-4-16 0,0 2 0 15,2-2-96-15,1 3-32 0,1-1 0 0,-2 0 0 16,1-1 48-16,1 5 0 0,-4-3 0 0,0 6 0 0,0-2-272 15,-4 0-48-15,-1 5-16 0,-2 0 0 0,2-1-64 0,-4 4-16 16,0 1 0-16,-1 0 0 16,1 1-48-16,0 0-16 0,-3 6 0 0,-2 0 0 0,2-1-80 0,0 4 0 15,-2 4-16-15,0-2 0 0,5 2-272 16,-5-3-160-16,0 8 192 0,2 2-192 16,-2-2 192-16,2 3-192 0,-2 2 192 0,-2-2-192 0,1-1 928 0,3-2 80 15,-2 1 16-15,-4-1 0 16,1 3-1664-16,-4-1-320 0,3 0-64 15,-1-3 0-15,2-2 816 0,3-3 208 0,2 1 0 0,-2-4 0 0,0-7 0 0,3 4 0 16,1-6 0-16,1 1 0 0,4-1 0 0,-4-8 0 16,6 3-160-16,3-5 160 0,-4-3 0 0,4-1 0 0,4-3 0 15,-4-3 0-15,3 3 0 0,2-4 0 0,4-1-176 0,-4 0 176 16,8-1 0-16,-5-1-128 16,5 2 128-16,0 2 0 0,1-3 0 0,-3 1 0 0,5 0 0 0,-2-2-128 15,-1 2 128-15,0-2 0 16,-1 0 0-16,-2 0 0 0,-3 2 768 0,0 1 224 0,0-1 48 0,-2 2 16 15,-1 1-1680-15,1 2-336 16,-5 2-64-16,0-2 0 0,-3 3 832 0,1 6 192 0,-5-1 0 0,0 5 0 16,-2 2 0-16,-3 6 0 0,-2 0 0 0,-2 3 0 0,3 3 0 15,-1 2 0-15,-4 3 0 0,6-1 0 16,-2 4 0-16,4 0 0 0,-1 5 0 0,2-2 0 16,2 2 0-16,4 0 0 0,3-3 0 0,0-2 0 0,3-4 0 0,6-5 0 15,7-2 0-15,1-8 0 0,4 0 0 0,9-8 0 16,3-2 0-16,-33-6 0 0,0 0 0 0,118-14 0 15,-118 14 0-15,0 0 0 16,128-56 0-16,-128 56 0 0,76-57 0 0,-41 22 0 0,-4-2-192 0,-4-1 64 16,-6 1 128-16,-8-1-208 15,0-2 208-15,-5 3-192 0,-2-1 192 0,-6 3-192 0,-6-5 192 0,-2 5 0 0,-1-1 0 16,-8 1 0-16,-6 0 0 0,-3 7 0 16,-6-2 0-16,-2 8 0 0,0 3 0 0,-6 1 0 0,-1 8-128 0,-3 5 128 31,4 5-1280-31,-4 0-176 15,4 8-16-15,0-1-16 0,0 2-432 0,7 0-96 0,5-2-16 0,4-4-6480 0</inkml:trace>
  <inkml:trace contextRef="#ctx0" brushRef="#br0" timeOffset="3996.76">26930 12199 9215 0,'-9'4'400'0,"4"-1"96"0,1-1-496 0,1-2 0 16,1 0 0-16,2 0 0 0,0 2 992 0,-4-1 96 16,1 3 32-16,1 1 0 0,-5 0-16 0,5 7 0 15,-3 2 0-15,2 4 0 16,3-1 112-16,0 1 0 0,1 4 16 15,3 1 0-15,1 1-32 0,2 1-16 0,2 4 0 0,1 1 0 0,3 1-384 16,-3 1-80-16,2-1-16 16,2 0 0-16,2 4-304 0,-2 4-64 0,-2 1-16 0,2 1 0 15,3 1 128-15,-3 2 32 0,0-2 0 0,0-2 0 16,-3-7-256-16,3 3-48 0,-4 10-16 0,2 1 0 16,0-2-160-16,-3-2 0 0,2 1 0 0,1-4 0 15,-2-2 0-15,6-6 0 0,-2-4-144 0,3-2 144 16,1-5 0-16,1-4 0 0,2-3 0 0,1-9 0 15,1 2 0-15,-2-7 128 0,2-3-128 0,-2-3 0 0,-2-2 0 0,2-5 0 16,-7 1 0-16,0-2 0 0,-2 0-288 16,-4 1-48-16,1 0-16 0,-9 3 0 0,2-6 160 15,-2 2 16-15,-2 2 16 0,-7 3 0 0,4 2 160 0,-4 4 0 16,-4-1 0-16,-3 11 0 0,2 0 0 0,-7 6 0 16,2 7 0-16,-4 0 0 0,6 2 0 0,-8 8 256 15,3 1-64-15,-1 8-16 0,0 1 208 0,2 1 64 16,4 3 0-16,0-1 0 0,6 3-144 0,-1-4-32 15,7-1 0-15,5-2 0 0,0-1-144 0,5-5-128 0,7-2 144 16,2-4-144-16,4-5 0 0,8-4 0 0,5-6 0 0,4-3 0 16,-35-9 0-16,0 0 0 0,132-4 0 0,-132 4-160 15,0 0-32-15,124-63-16 16,-93 34 0-16,-4-8 0 16,-8 2-256-16,-2-1-48 0,-5-3-16 0,-3-1 0 0,-4 2 208 0,-5-2 64 15,-1-2 0-15,-6 0 0 0,-2-3 976 0,-5 2 208 0,-3-3 32 0,-3-1 16 16,-2 5-16-16,-3 2-16 0,-1 4 0 0,-2-1 0 15,-7 11-496-15,1 3-112 0,-3 6-16 0,-3 5 0 16,5 3-320-16,0 4-208 0,0 5 16 0,6 3 16 16,4 3-1280-16,4-3-256 0,7 2-48 15,6 1-12960-15</inkml:trace>
  <inkml:trace contextRef="#ctx0" brushRef="#br0" timeOffset="4826.95">28848 12042 8287 0,'-17'2'736'0,"4"-2"-592"0,3 4-144 0,3-4 0 0,5 0 896 0,-1 0 160 16,3 0 32-16,-9 0 0 0,0 1-192 0,-3 3-16 15,-2 1-16-15,4 2 0 0,-2-2-608 0,-1 7-112 16,5-1-16-16,-1 1-128 16,4 6 496-16,0-5-16 0,-2 8 0 0,1-1 0 0,1 2 1200 0,0-1 240 15,1 2 64-15,-1-1 0 0,2 4-160 0,3-1-32 16,0 1 0-16,0-2 0 0,3 1-896 0,-1-1-176 16,1 2-32-16,1 0-16 0,1 1-496 0,-3 4-176 15,0-2 0-15,-1-1 144 0,-1 5-144 0,-1 1 0 16,-3 0 0-16,1 5 0 0,-3 1-144 0,-2 0 144 15,-5 0-192-15,0 3 192 0,-1 1 0 0,0-2-128 0,-2 1 128 16,0 1 0-16,-1 1 0 0,-1-1 0 0,3 3-128 0,1-7 128 16,3-4-240-1,1 3 16-15,3-8 0 0,3 4 0 16,-1-7-224-16,5-4-64 0,5-5 0 0,-1-1 0 16,3-6-96-16,3-7-32 0,1-1 0 0,1-8 0 15,5-1 80-15,-3-7 16 0,4 1 0 0,-1-6 0 0,1-4 144 0,-3 0 16 16,3-2 16-16,-1 1 0 0,-1 3 368 0,-2-1 0 0,0 1 0 0,-2 7 0 15,-3-2 0-15,-4 5 0 0,-2 8 0 0,-3-1 0 16,-3 5 0-16,-1 4 160 0,-3 0-16 0,-1 11 0 16,-4-1 240-16,-1 4 64 0,-1 2 0 0,-5 6 0 15,2 4 32-15,-2 2 16 0,3 0 0 0,4 2 0 16,-2-2-16-16,5-1 0 0,2 1 0 0,5-3 0 0,2 2 0 16,6-6 0-16,1-2 0 0,7-1 0 0,-1-8-304 0,7-3-176 15,4-2 192-15,2-6-192 0,0-1 0 0,6-7 0 16,3-1 0-16,-35 3 0 0,0 0 272 0,120-49 48 15,-120 49 16-15,69-58 0 0,-37 20 112 0,-6-2 0 16,-2 2 16-16,-4-2 0 0,-5 5-336 0,-3-5-128 16,-6 3 0-16,-3-3 0 0,-3 2 0 0,-5-4 0 15,-2-5 0-15,-4 0 0 16,-1-2 272-16,-5 0 16 0,-2 4 0 0,-6 1 0 0,-1 4-160 0,-5 6-128 16,-1 6 144-16,-4 3-144 0,-3 10-208 0,-1 2-144 0,4 8-32 15,1 2 0 1,4-1-1392-16,4-1-272 0,1 2-64 0,9-3-11440 0</inkml:trace>
  <inkml:trace contextRef="#ctx0" brushRef="#br0" timeOffset="5518.71">28902 11842 12895 0,'-14'7'1152'0,"5"-3"-928"16,4-3-224-16,5-1 0 0,2-1 1648 0,-4 1 272 15,-1 1 64-15,-6 3 16 0,-3-1-1200 0,5 3-240 16,0-3-48-16,5 2-16 0,2 0-336 0,5 1-160 16,4 1 160-16,0-2-160 0,5 4 1392 0,5-1 176 15,5 4 32-15,2-1 16 0,2 3 48 0,4 2 16 16,3 3 0-16,-1-2 0 0,-6 1-784 0,11 4-176 15,-1 3-16-15,7 2-16 0,-1 10-368 0,-2-2-64 16,-1 0 0-16,0 5-16 0,-7 3-64 0,-2 4-16 0,-1 2 0 16,-3-4 0-16,-2 4-160 0,0 0 0 0,0-6 0 0,-1 1 128 15,3-4-128-15,0-2 0 0,5-1 144 0,-5 0-144 16,3-4 0-16,-1-2 0 0,1-5 0 0,4 0 128 0,0-1-128 0,5-5 0 16,-4-2 0-16,3 1 128 0,4-2-128 15,-1-4 192-15,-42-13-64 0,91 22 0 0,-91-22 0 0,0 0 16 16,115 18 0-16,-84-15 0 0,-1-1-144 0,-2 1 0 15,-8-3 0-15,0 0 0 0,-5 0 0 0,-4 0 0 16,-3 4 0-16,-8-4 0 0,0 2 0 16,0-1 0-16,-8 1 0 0,-1 2 0 0,-1-3 0 0,-1-1 0 15,1 0 128-15,1 0-128 0,-5-1 0 16,2-3 0-16,-2 1 0 0,-2-3 0 16,2 3 0-16,-3 1 0 0,-2 2-192 0,1 2 192 15,-3 5-256-15,2 2 80 0,-5 5 16 0,-1 5 0 0,3 0 160 0,-3 4 0 16,3 3 0-16,-1 2 0 0,6-2 0 0,-6 5 0 15,6 4 0-15,-4 1 0 0,3-2 0 0,4 2 0 16,6-1 0-16,2 1 0 0,3-2 0 0,6-1 0 16,3-4 0-16,6 3 0 0,3-3 0 0,5-3 0 0,4-1 0 0,6-4-128 0,1 1 128 0,4-4 0 15,5-3 0-15,-2-6 0 0,2-4 0 0,-40-5 0 16,0 0 0-16,107-12-128 0,-107 12 128 0,0 0-208 16,92-45 80-16,-69 24 128 0,-6 4-208 0,0-6 80 15,-3 0 128-15,-5-6-208 0,0 1 208 0,-9-2 0 31,-4-1 0-31,-1-4 0 0,-9 0 272 0,-1-1 48 0,-5-3 16 0,-2-1 0 16,-4 5 48-16,1 4 16 16,1 5 0-16,-2 7 0 0,-1 3-400 0,-2 6 128 0,1 1-128 15,2 5 0 1,-2 3-912-16,2-3-272 0,5 1-48 0,7-6-15440 0</inkml:trace>
  <inkml:trace contextRef="#ctx0" brushRef="#br0" timeOffset="7395.31">25035 10214 9215 0,'-3'5'816'0,"-2"-2"-656"16,5-3-160-16,0 0 0 0,0 0 992 0,-2 4 160 15,0 1 48-15,-3 0 0 0,1 4-128 0,-3 0-32 16,2-4 0-16,2-2 0 0,3 3-16 0,0-6-16 16,3 3 0-16,2-3 0 0,2 0-320 0,-1 0-64 15,-1 0-16-15,2 0 0 0,-4 4 128 0,3-3 32 16,2 3 0-16,-2 1 0 0,-3 4 96 0,2-2 32 0,-1 3 0 15,-3-1 0-15,5 5-208 0,1 1-48 0,-6 5 0 0,3 1 0 16,-1 5-416-16,-1 2-96 16,2 3 0-16,-1-2-128 0,-1 3 0 0,5-3 0 0,-2-2 0 0,4-3 0 15,3 0-800 1,2-5-224-16,3-1-32 0,1-6-11984 0</inkml:trace>
  <inkml:trace contextRef="#ctx0" brushRef="#br0" timeOffset="8079.34">24828 11699 9215 0,'0'2'816'0,"2"-2"-656"0,1-2-160 0,-1-1 0 16,1 3 880-16,1-2 144 0,1 0 16 0,0-3 16 0,8 0-352 0,-5-4-80 16,3 4-16-16,-3-2 0 0,1 0-448 0,-2 0-160 15,2 2 0-15,0 0 144 0,-2-2 448 0,3-2 96 16,0 4 16-16,3-4 0 0,-3 4 144 0,6-2 48 15,-2 0 0-15,-4 0 0 0,-1 3-304 0,1-1-48 16,1 5-16-16,-2-2 0 0,-1 4-384 0,-4 3-144 16,-3 4 0-16,-1 3 144 0,-1 2-144 0,-3 7 0 15,-1 2 0-15,-4 6 128 0,-3 4 16 0,-2 6 0 16,0 1 0-16,-1 0 0 0,1 3 240 0,-6-2 32 16,8-3 16-16,-5-2 0 0,3-4 128 0,-2 1 16 0,0-5 16 0,-1-2 0 15,1-4-304-15,2 1-64 16,-5 2-16-16,2-6 0 15,-1-4-208-15,3-4 0 0,-3-3 0 0,1 1 0 0,1-9 0 16,-1 4 0-16,-1-8 0 0,3 1 0 0,1-3 0 0,3 1 0 0,-1-3 0 0,3-1 0 16,1 0 0-16,4-3 272 0,2 2-16 0,4-6-16 15,2 2 16-15,3 0 0 16,3 0 0-16,2-2 0 0,2 2-256 0,5 2 0 0,2 5 0 0,0-1 0 16,2 1-128-16,3 1 128 15,-3 3 0-15,3-1 0 0,5 3-160 0,1-3 160 0,2 1-128 0,-34 3 128 31,0 0-1232-31,110-11-176 0,-75 11-16 0,0 0-10192 0</inkml:trace>
  <inkml:trace contextRef="#ctx0" brushRef="#br0" timeOffset="8661.4">24481 13368 7359 0,'4'2'656'0,"-4"-1"-528"16,1-1-128-16,3 4 0 0,-4-2 944 0,0 1 144 16,0 2 48-16,3 4 0 0,-1 3 48 0,2 2 16 0,-4 2 0 15,0-2 0-15,0 0-224 0,0 0-32 0,0-2-16 0,0-3 0 16,3 1-336-16,-3-1-64 0,5-2-16 0,-1-2 0 16,1 4-512-16,-3-4 0 0,1 2 0 0,1-2 0 15,-2 0 320-15,1-1-64 0,0 1 0 0,-1 4 0 16,2-2 384-16,-1 1 64 0,-1-1 0 0,1 0 16 15,1-2-464-15,1 4-80 0,-1 0-32 0,-3 0 0 16,6-1-144-16,-1-2 192 0,2-1-192 0,3-4 192 16,-1 1 64-16,4-2 32 0,0-3 0 0,3-2 0 15,3-1-288-15,-1-6 0 0,3 2 0 0,1-6 0 32,-2 0-896-32,2-1-128 0,-4-1-16 0,2-2-6112 0,1 2-1216 0</inkml:trace>
  <inkml:trace contextRef="#ctx0" brushRef="#br0" timeOffset="8852.61">24992 13296 7359 0,'-7'14'656'0,"2"-3"-528"16,-1-6-128-16,6 0 0 0,-3 1 2160 0,-1 2 400 16,-3 10 64-16,-5 8 32 0,-3 9 16 0,-1 5 0 15,-2 3 0-15,4-6 0 0,2-2-896 0,4-1-176 16,1-2-48-16,1-1 0 0,5-1-944 0,1 1-192 15,1-1-32-15,3 1-16 16,-4 0-880-16,3-1-192 0,3 1-16 0,-1-4-13424 0</inkml:trace>
  <inkml:trace contextRef="#ctx0" brushRef="#br0" timeOffset="9562.32">26348 14169 13823 0,'-2'9'1216'0,"0"-1"-960"0,2-2-256 0,-2-6 0 0,2 3 912 0,0 1 144 0,-5 3 32 0,2 5 0 31,-6 4-832-31,0-1-256 0,-5 3 160 0,-3 3-160 15,1-2-1008-15,-3 5-272 0,-2 4-64 0,-2 2-16 0,1 3 1360 0,-4 1 128 16,-1 1 112-16,0 0 16 0,-3 3 1152 0,-1-1 224 0,-1 3 48 0,3 0 16 16,-3-2-496-16,3 4-112 0,-3 0 0 0,4-2-16 15,-3 0-560 1,1 0-128-16,8 4 0 0,-10-1-16 0,6 3-368 0,-5 1 128 0,5-2-128 0,0-2 0 16,3-2-384-1,5-5-160-15,1-6-32 0,3-2 0 16,5-8-576-16,1-6-112 0,4-1-16 0,-1-5-7808 0</inkml:trace>
  <inkml:trace contextRef="#ctx0" brushRef="#br0" timeOffset="9914.98">26405 14103 3679 0,'-5'5'320'0,"0"-1"-320"0,1 1 0 0,4-2 0 16,-3 1 1584-16,-1 1 240 0,-1 5 48 0,-4 10 16 15,-1 4 96-15,1 7 0 0,0 2 16 0,1 1 0 16,2 0-208-16,3 1-64 0,3 0 0 0,0 2 0 15,0-3-560-15,0 5-112 0,3 1-32 0,3 3 0 16,-1 3-672-16,2 2-144 0,1 5-16 0,3 1-16 0,-6-2-176 0,-1 0 0 16,-1 6 0-16,-3-4 0 15,-7 1-848-15,-2 3-112 0,-1-4 0 0,1 3-16 16,-5-4-512-16,2-5-112 0,0-1 0 0,1-3-16 16,3-7 208-16,1-3 64 0,5-2 0 0,2-10-5664 15</inkml:trace>
  <inkml:trace contextRef="#ctx0" brushRef="#br0" timeOffset="10292.44">27388 13998 6911 0,'-9'4'144'0,"0"1"48"0,1-1 0 0,1-4 0 0,5 3-192 0,-3-1 0 0,1 0 0 0,-1 3 0 0,-2 0 2000 0,-3 4 368 16,1 5 80-16,0-2 16 15,0 0-1408-15,3 2-288 0,0 0-48 0,1 3-16 0,0 4-128 0,-4-2-16 16,2 7-16-16,-3 1 0 0,1 0 192 0,-3 7 32 15,-2-1 16-15,0 5 0 0,-4-1-224 0,3 3-48 16,-4-2-16-16,-2 11 0 16,-5 6-48-16,-2 3 0 0,-4 1 0 0,3 2 0 15,1 2 80-15,2-2 16 0,0 3 0 0,3-1 0 0,0 0-224 0,6-1-64 0,-1-4 0 0,1-8 0 32,5-4-256-32,3-8-176 0,4-7 32 0,5-8-8480 15,2-4-1680-15</inkml:trace>
  <inkml:trace contextRef="#ctx0" brushRef="#br0" timeOffset="10608.17">27393 14077 911 0,'4'3'0'0,"-4"-1"0"16,1 0 0-16,-1-2 0 0,0 1 1728 0,0 3 272 15,0 1 48-15,0 7 16 16,-1 2 240-16,1 7 32 0,-7 4 16 0,1 1 0 0,1 9-288 0,-7-4-48 16,3 9-16-16,-1 0 0 0,1 2-352 0,-3 3-80 15,7-1-16-15,-4 3 0 0,5 0-528 0,1-4-96 16,5 4-32-16,3-3 0 0,4-4-448 0,1 0-80 16,6-3-32-16,1 1 0 0,6-3-336 0,3-2 128 15,0 2-128-15,2 3 0 0,0-2 0 0,0 3 0 16,0-3 0-16,-6 4 0 15,-1-1-432-15,-3-3-48 0,-8 4-16 0,2-5 0 16,-3 0-1296-16,0-4-256 0,-1 3-48 0,1-7-6192 0,0 3-1248 0</inkml:trace>
  <inkml:trace contextRef="#ctx0" brushRef="#br0" timeOffset="11003.23">28693 13843 6447 0,'-10'13'576'0,"3"-5"-576"0,0 1 0 0,1-4 0 16,3 2 1216-16,1-2 144 0,-1 4 32 0,-3 5 0 15,-6 7 656-15,-2 10 128 0,-7 6 16 0,2 3 16 16,-3 3-848-16,1-2-160 0,0 2-48 0,-2 6 0 16,0 0-80-16,1 6-32 15,-1-1 0-15,2 4 0 16,4 5-432-16,-1-3-96 0,1-2 0 0,3 8-16 15,-3 0 80-15,3 1 0 0,1-1 16 0,3-5 0 16,-2 1-368-16,3-2-80 0,0-3-16 0,1-6 0 16,2-3-400-16,-1-4-96 0,6-6-16 0,-3-10 0 15,3-2-1776-15,1-5-352 0</inkml:trace>
  <inkml:trace contextRef="#ctx0" brushRef="#br0" timeOffset="11319.26">28724 13936 3679 0,'9'-11'320'0,"0"3"-320"16,-2 1 0-16,-4 5 0 0,3-2 1296 0,0 1 192 16,3-6 48-16,5-1 0 0,4-4 0 0,-1 3 16 0,-7 6 0 0,-1 3 0 15,-2 4 304-15,-5 7 64 0,1 3 16 0,1 2 0 16,-4 9-240-16,0 1-48 0,-4 4-16 0,3 3 0 15,-1 4-352-15,0 5-64 0,2 4 0 0,0 3-16 16,-3 3-48-16,3-1 0 16,0 7 0-16,0-2 0 0,3 3-512 0,1 1-128 0,1-1 0 0,4-1-16 15,-1-2-288-15,-1-2-48 0,4-3-16 16,-1 0 0-16,2-1 48 0,-1-1 0 0,4-5 0 0,-1-3 0 16,-1-5-192-16,2-6 192 0,1-2-192 0,3-3 192 15,2-6-336-15,-2-3-64 0,6-1-16 0,-3-7 0 16,-3 1-2128-16,2-3-416 0</inkml:trace>
  <inkml:trace contextRef="#ctx0" brushRef="#br0" timeOffset="11811.29">30098 13885 5519 0,'0'-3'496'15,"0"-1"-496"-15,0 4 0 0,-2 0 0 0,2 4 1296 0,-2-3 176 16,0 3 16-16,-5 1 16 15,0 7 352-15,-1 2 64 0,-5 4 0 0,5 4 16 0,-6 4 80 0,5 1 16 16,-5 2 0-16,2 3 0 0,3-1-176 0,-5 7-48 16,2-1 0-16,0 1 0 0,1-1-768 0,3 3-144 15,-4 3-48-15,3 3 0 16,0 1-592-16,0 5-112 0,-1 7-16 0,1 2-128 0,-5 2-176 16,4 6-144-16,-4 6-16 0,3 0-16 15,-4-3-1008-15,-1-3-208 0,0-3-32 0,2-3-7488 16,1-5-1472-16</inkml:trace>
  <inkml:trace contextRef="#ctx0" brushRef="#br0" timeOffset="12162.5">30284 13958 2751 0,'7'-24'128'0,"-4"3"16"0,3 0-144 0,-5 7 0 16,3 4 0-16,-1 3 0 0,-1-4 1392 0,2-6 240 0,4-13 48 0,1-5 16 0,0 2-480 0,-1 0-112 16,-2 11-16-16,-3 4 0 0,2 6 32 0,-1 7 0 15,-4 3 0-15,2 7 0 16,-1 6 416-16,-1 1 96 0,-1 5 16 0,1 6 0 0,-2 3 112 0,-2 5 32 16,4 8 0-16,-1 1 0 0,1 3-368 15,1-1-64-15,3 2-16 0,5-1 0 0,-1 6-640 0,6-2-144 16,4 2-32-16,-1-4 0 0,6 2-336 0,-2-5-64 15,-2-4 0-15,4-1-128 0,1 1 0 0,0 2 0 0,6 0 0 0,-4-1 0 16,4-3 144-16,1-4-144 0,2 2 0 0,2-2 144 31,0-3-144-31,0-3 0 0,0-3 0 0,-4 0 0 16,-3-2-608-16,-4-2-208 0,-1-2-32 0,-4-1-16 16,-3 0-1712-16,-2-1-352 0</inkml:trace>
  <inkml:trace contextRef="#ctx0" brushRef="#br0" timeOffset="14496.44">24591 14610 5519 0,'-7'0'496'0,"0"-4"-496"15,0 3 0-15,2-3 0 0,1 4 960 0,-1 0 112 16,-9-3 16-16,-7-3 0 0,-7-2 384 0,-1-1 64 0,-3 0 32 0,1 0 0 15,0-1-480-15,1 3-80 0,2-2-32 0,2 8 0 16,2 1-560-16,-1 1-112 0,4 8-32 0,-1 0 0 16,4 8-272-16,-3 1 0 0,4 4-176 0,1 1 176 15,4-2-208-15,0 1 64 0,3 1 16 0,4-2 0 16,5 2 384-16,3 1 96 16,4 0 16-16,2-3 0 0,7 2 160 0,-4 0 48 0,7 1 0 15,4-1 0-15,-1 3-272 0,3-4-48 0,-3 8-16 0,5-2 0 16,-1 3-240-16,-7-1 0 0,2-2 0 0,-7 1 0 15,0 3 0-15,-6 6 0 0,-1-1 0 0,-1 3 0 0,-6 0 0 16,-4-6 0-16,-1 7 144 0,0-7-144 16,-2 5 320-16,-2-3-32 0,-1 1 0 0,1-4 0 0,-5-5-96 15,2-2 0-15,3-9-16 0,-5-3 0 16,5-5-592-16,-3-9-112 16,2-5-32-16,-3-7 0 0,5-4-176 0,-1-5-32 0,0-5-16 0,1-9 0 0,2 0 624 0,-1-5 160 15,6 0 0-15,-5-3 0 16,6-1 688-16,2-7 160 0,3-1 48 0,2 0 0 0,4 1 128 0,1 1 16 15,2 1 16-15,3 7 0 16,4 4-224-16,-2 3-32 0,2 4-16 0,2 1 0 0,3-1-656 16,9-4-128-16,0-1 0 0,-35 36-13296 0</inkml:trace>
  <inkml:trace contextRef="#ctx0" brushRef="#br0" timeOffset="15169.26">25589 15402 3679 0,'2'2'320'0,"-2"1"-320"32,0-1 0-32,-2 0 0 0,4 0 768 0,-4 3 96 15,1 2 16-15,-4 3 0 0,1 6 32 0,-5 1 16 16,1 1 0-16,-1-2 0 0,0 4-528 0,0-6-96 16,1 4-32-16,-3-1 0 0,4 4 704 0,-1-2 144 15,-3 2 32-15,2-2 0 0,-3 6 192 0,-2-1 64 0,0 6 0 0,-3 1 0 16,0 0-288-16,-6 8-48 0,-2 1-16 0,-1 0 0 15,0 0-688-15,0 0-144 0,2 3-32 0,-11 10 0 16,0 4-192-16,-2 1 0 0,3 4 0 0,-5 3 0 16,-1 3 0-16,0 5 0 0,0-2 0 0,0-1 0 15,2-4 176-15,6-5-176 0,1-3 192 0,1-8-192 16,6-6 128-16,3-4-128 0,3-5 0 0,4-13 0 16,6-4-704-1,8-13-240-15</inkml:trace>
  <inkml:trace contextRef="#ctx0" brushRef="#br0" timeOffset="15542.89">25914 15306 6447 0,'-13'14'272'0,"1"-5"80"0,3 3-352 0,4-3 0 0,0-4 0 0,2 4 0 16,-3 0 1024-16,-2 10 144 0,-8 9 32 0,-3 10 0 0,-2 6 272 0,2 8 64 15,-4-3 16-15,2 3 0 16,0 9 64-16,2-2 16 0,-2 5 0 0,2-1 0 0,5 0 32 0,2 1 0 16,0 4 0-16,3 2 0 0,0-4-448 0,4 5-64 15,0-3-32-15,-4 0 0 0,0-2-672 0,1-3-144 16,-1-4-32-16,0-5 0 31,0-7-688-31,1-5-144 0,-3-2-16 0,4-7-8912 0,2-6-1776 0</inkml:trace>
  <inkml:trace contextRef="#ctx0" brushRef="#br0" timeOffset="16097.71">26245 15761 12895 0,'-4'5'1152'16,"1"-3"-928"-16,1 0-224 0,-2-2 0 15,4 3 768-15,-5-1 128 0,-3 7 0 0,-6 3 16 16,-4 9-208-16,-3 1-64 0,-1 5 0 0,-3 0 0 16,3 5 240-16,-1 3 32 0,0-1 16 0,1 6 0 0,-3 4 208 0,6 1 32 15,-4 11 16-15,1-2 0 0,1 9-80 0,-2 1-16 16,2 2 0-16,-1 4 0 0,-3 1-448 0,6-1-80 15,-2-2-32-15,4-2 0 0,1 0-528 0,0-8-256 16,6-2 32-16,1-11-9104 16,6-5-1808-16</inkml:trace>
  <inkml:trace contextRef="#ctx0" brushRef="#br0" timeOffset="16370.18">26428 15724 18431 0,'-6'18'816'0,"3"-8"160"0,1 3-784 0,2-5-192 0,0-3 0 0,0 1 0 16,0-3 1104-16,2 9 176 0,0 4 48 0,3 5 0 16,-3 5-480-16,5 4-80 0,-2-2-32 0,4 3 0 15,-6-2-416-15,4 3-96 0,0-1-16 0,2 8 0 16,-4 2-208-16,2 3 0 0,2 5 128 0,1 3-128 0,-1 5 208 0,-4 6 0 15,0-4 0-15,-1 0 0 0,-1-1-208 0,-1-1 0 16,-2-1 0-16,0-7 0 16,0-6-768-16,0-6-256 0,0-2-64 0,0-9-10048 15</inkml:trace>
  <inkml:trace contextRef="#ctx0" brushRef="#br0" timeOffset="16697.29">26921 15698 911 0,'-14'0'0'0,"5"0"0"0,0 0 0 0,1 0 0 15,3 0 848-15,1 2 96 0,-1 2 16 0,-4 4 0 16,-8 4-48-16,-1 6 0 0,-4 8 0 0,-3 5 0 16,6 1 128-16,2 4 32 0,-1 4 0 0,4 4 0 0,2 3 304 15,0 3 64-15,1 3 16 0,3 1 0 0,-5 1-80 0,5-1-16 16,-3 4 0-16,3-1 0 16,-5 4-736-16,5-3-160 0,-3-2-16 0,3 3-16 15,-5 0-1440-15,-1-3-272 0,2-6-64 16,0-8-7616-16</inkml:trace>
  <inkml:trace contextRef="#ctx0" brushRef="#br0" timeOffset="16972.7">26881 15738 2751 0,'1'14'256'0,"-1"-5"-256"15,2 3 0-15,0-7 0 0,1 1 1488 0,-1 1 256 0,5-2 48 0,-2 9 16 16,8 8 496-16,1 5 80 0,5 6 32 0,0 0 0 16,4 2-1184-16,-6-1-224 0,6 3-48 0,-1 1-16 15,-1 2-400-15,-2 0-80 0,2 4-16 0,2 5 0 16,-2 0 64-16,1 3 0 16,-4 5 0-16,1-5 0 0,-2 2 112 0,-3-1 16 0,2-1 16 0,-2-1 0 15,-3-8-352-15,1 1-80 0,0-8-16 0,-2-6 0 16,3-8-352-16,4-4-80 0,0-4-16 0,1-7-11936 15</inkml:trace>
  <inkml:trace contextRef="#ctx0" brushRef="#br0" timeOffset="17231.64">27780 15407 7359 0,'0'-8'320'0,"-2"3"80"0,0-2-400 0,2 7 0 0,0-2 0 0,-3 4 0 0,1-2 1328 0,-1 5 176 0,-6-2 32 0,0 9 16 16,-5 8 0-16,-3 4 0 0,0 11 0 0,-6 7 0 31,2 10-192-31,-2 14-32 0,1 9-16 0,-3 5 0 0,3 11-80 0,-1 3-16 0,-3 3 0 0,3 4 0 16,6-3-256-16,-1-6-64 0,4 0-16 0,2-8 0 15,7-6-880-15,0-10-240 16,1-1-16-16,4-10-8704 0,0 0-1760 16</inkml:trace>
  <inkml:trace contextRef="#ctx0" brushRef="#br0" timeOffset="17504.3">27595 15510 13823 0,'-5'9'608'15,"3"0"128"-15,2-2-592 0,2 0-144 0,0 0 0 0,1-2 0 0,1 7 1136 0,3 5 192 16,5 11 32-16,0 16 16 0,4 1-32 0,-1 7 0 16,3 4 0-16,-1-2 0 0,-1 4-144 0,1-1-48 0,4 7 0 0,2 1 0 15,-2-6-672-15,2 4-144 0,3 3-16 0,0 2-16 16,2 0-304-16,1-2 0 0,-1-3 0 0,2-6 0 31,-4-8-256-31,0-5 0 0,-2-8 0 0,1-10-8096 16,3 0-1632-16</inkml:trace>
  <inkml:trace contextRef="#ctx0" brushRef="#br0" timeOffset="17756.52">28249 15451 17503 0,'-13'7'768'0,"7"-4"176"0,2 4-752 0,1-5-192 16,3-2 0-16,0 4 0 0,3-3 1536 0,-3 3 288 15,4 5 48-15,1 5 16 0,3 1-640 0,-2 4-128 16,2 6-32-16,-2-1 0 0,-1 11-640 0,-3 3-128 0,3 8-16 0,-5 8-16 15,0 5-64-15,0 5-16 0,0 4 0 0,0 4 0 16,0 2-208-16,-5-2 0 0,3 1 128 0,0-2-128 16,-5-3 0-16,2-3-208 0,0-3 32 0,-1-4 16 31,-2-6-1632-31,3-6-320 0</inkml:trace>
  <inkml:trace contextRef="#ctx0" brushRef="#br0" timeOffset="18011.46">28226 15571 11055 0,'-5'14'976'0,"5"-5"-784"16,2 0-192-16,1-3 0 0,1 1 2240 0,1 4 384 15,0 8 96-15,7 16 16 0,2 10-592 0,4 7-112 16,4 6-32-16,1-1 0 0,1 1-1152 0,4-2-224 15,0 3-48-15,2-2-16 0,-1 3-560 0,3-3 0 16,2 2 0-16,1 4 0 0,2-7 0 0,-2-2 0 16,1-2 0-16,3-3 0 0,-4-6 0 15,-2-4 0-15,1-6 0 0,-2-7-8960 0,-3-2-1696 16</inkml:trace>
  <inkml:trace contextRef="#ctx0" brushRef="#br0" timeOffset="18356.47">29214 15294 20271 0,'-3'26'896'0,"3"-8"192"0,-6-1-880 0,6-3-208 16,-3-5 0-16,-1 0 0 0,3 3 896 16,-5 9 128-16,-1 12 16 0,-3 19 16 0,-2 14-448 0,-6 9-96 0,-1 9 0 0,2-4-16 15,1 0-96-15,2-2-16 16,2 6 0-16,1-1 0 0,6-4-128 0,2-2-48 0,-2-4 0 15,1-5 0-15,4-2-432 0,-3-9-96 16,3 1 0-16,-2-11-11792 0</inkml:trace>
  <inkml:trace contextRef="#ctx0" brushRef="#br0" timeOffset="18646.24">29043 15320 10127 0,'-5'9'896'0,"5"0"-704"16,0-2-192-16,2-6 0 0,1 3 2016 0,3 1 368 16,0 4 80-16,8 12 16 0,4 5-352 0,8 2-64 15,0 3-16-15,0 1 0 0,6 6-944 0,-1 2-192 16,-3 12-32-16,5 6-16 0,-2 8-416 0,1 5-64 15,-4 13-32-15,-1-4 0 16,3 2 288-16,0-6 64 0,1-1 16 0,-1-5 0 0,-2-7 128 0,1-8 32 0,-3-2 0 16,1-8 0-16,-8-8-688 0,2-6-192 15,-4-5 0-15,0-5 0 16,-1 0-1680-16,0-7-416 0</inkml:trace>
  <inkml:trace contextRef="#ctx0" brushRef="#br0" timeOffset="19021.59">29761 14989 8287 0,'-8'21'736'0,"2"-7"-592"0,3 0-144 0,-1 0 0 15,4-3 1472-15,0-1 256 0,0 4 48 0,0 12 16 16,0 14 976-16,0 18 208 0,4 11 32 0,-4 3 16 15,3 6-1616-15,3 0-336 0,-1 3-64 0,-2-1-16 16,2 3-992-16,-1-3-192 0,-4-1-32 0,2-1-16 31,1-1-480-31,-3-2-112 0,-3-6 0 0,1 1-16 0,-5-11 528 0,0-3 96 0,0-5 32 0,2-10 0 16,0-4-368-16,1-11-64 0</inkml:trace>
  <inkml:trace contextRef="#ctx0" brushRef="#br0" timeOffset="19343.72">29779 15061 11967 0,'0'2'1072'0,"0"-2"-864"16,5 0-208-16,-2 0 0 0,4 0 2464 0,2 1 448 15,7-1 96-15,1 6 0 0,15 1-1200 0,2 3-240 0,8 7-48 0,0 10-16 16,0 7-1200-16,-4 6-304 0,-1 9 0 0,-2 3 0 16,-1 6 192-16,1 3-32 0,-3 0 0 0,-3-2 0 15,3 4 1136-15,-4-6 240 0,1-5 32 0,-3 1 16 16,-1-6-240-16,-1-5-64 0,-1-1 0 0,-2-8 0 16,-4-1-896-16,-1-6-176 0,-1 0-32 0,-1-5-16 15,-3-4-160-15,-2-3 0 0,-1 4 0 0,1-6-176 16,-2-2-1104-16,2-1-240 15,-4 0-32-15,4-4-16 16,3-2-1392-16,2-3-288 0,3-5-48 0,6-2-8448 0</inkml:trace>
  <inkml:trace contextRef="#ctx0" brushRef="#br0" timeOffset="19879.8">30850 14970 11055 0,'-3'14'976'0,"-2"-3"-784"0,5-3-192 0,1-1 0 16,3-1 1840-16,-2-3 320 0,1-1 64 0,4 10 16 15,4 5 528-15,1 6 112 0,2 3 32 0,-4 6 0 16,1-1-1872-16,-3 4-368 0,-2 5-80 0,-3 7-16 15,-1 5-576-15,1 6-192 0,-6 4 0 0,-2 8 0 16,-4 7-288-16,-3 6-64 0,-2 9-16 0,0-3 0 16,-4-2-336-16,-3-7-64 0,4-1 0 0,3-11-16 15,0-12-672-15,0-8-128 0</inkml:trace>
  <inkml:trace contextRef="#ctx0" brushRef="#br0" timeOffset="20184.39">31195 14827 15663 0,'0'7'688'0,"2"-1"144"0,2-1-656 0,-1-2-176 0,1 1 0 0,-3-1 0 15,3-1 816-15,1 7 128 0,4-1 16 0,-1 10 16 16,1 5-592-16,0-1-128 0,-6 4-32 0,-1-1 0 15,2-1-416-15,-4 0-96 0,0 3-16 0,0-3 0 16,3 0 832-16,2-1 176 0,6 0 16 0,4-2 16 16,5-2 1536-16,6 3 304 0,3-1 64 0,6 0 16 15,2 4-928-15,1 4-192 0,4 2-48 0,-2 4 0 16,0 2-912-16,-2 6-192 0,6 4-48 0,-4 4 0 16,-2-2-176-16,3 3-32 0,4 4-128 0,-5-2 192 31,3-5-640-31,1 3-128 0,10 5-16 0,0-8-15728 0</inkml:trace>
  <inkml:trace contextRef="#ctx0" brushRef="#br0" timeOffset="30161.69">27238 11377 4607 0,'-17'0'400'0,"4"0"-400"0,3 2 0 0,3-2 0 0,5 0 2336 16,2-2 384-16,0 2 80 0,-3-3 16 0,1 1-1920 0,0-5-368 0,0 3-80 0,2-6 0 15,0 1-1696-15,-3-3-336 16,-1 3-64-16,-2 4-16 15,-3-4 784-15,-2 1 160 0,1 6 16 0,-4-2 16 0,-2 1 1664 0,-1 3 336 0,1 3 64 0,-1-1 16 16,1 2 224-16,0 1 48 0,4 2 16 0,-5-2 0 0,5 4-576 0,1-4-112 16,2 4-32-16,-3-2 0 0,3 0-720 0,1-4-240 15,-1 6 128-15,0-4-128 0,-1 2-192 0,-2 2-80 16,-1-4-32-16,3 4 0 0,-4-1 176 0,-2 1 128 31,1-4-192-31,-1 4 192 0,2 0 624 0,-3-1 224 0,3 1 48 0,-2-4 16 0,0 4-32 0,1 0-16 16,1 0 0-16,0-1 0 15,2 4-512-15,-1-3-96 16,3 2-32-16,-4-3 0 0,2 5-224 0,0 0 0 0,1-4 0 0,2 3 0 0,-3-1 0 0,2-2 256 31,1 3-64-31,-5 0 0 0,4-2 64 0,1 3 0 16,-1-3 0-16,1-1 0 0,0 3 128 0,-1 0 48 0,-1-1 0 0,1 1 0 16,1 0-64-16,-5 2-16 0,2-4 0 0,-2 4 0 15,0-2-80-15,2 2-16 0,-4-1 0 16,2 0 0-16,4 0-64 0,-4-1 0 0,2-2-16 0,3 3 0 15,0-3 80-15,0 2 0 0,1 2 16 0,2-5 0 16,3 3 128-16,0-2 32 0,1-1 0 0,-2 3 0 16,3 2-64-16,-1 0-16 0,2 2 0 0,-2-2 0 15,2 0-80-15,-3 1-16 0,3 1 0 0,-2 0 0 16,2-2-32-16,0 3-16 0,0 1 0 0,0-1 0 0,0 0-16 0,2-3 0 16,-2 5 0-16,0 1 0 0,3-5-32 15,-3 3-16-15,0-1 0 0,2 1 0 0,-2 2-144 16,2-2 192-16,-2-1-192 0,0 1 192 0,1 1-192 0,3-2 192 15,-2 1-192-15,1-4 192 0,2 0-192 0,2-2 160 16,2 0-160-16,0-2 160 0,5-3-160 0,-4 0 192 16,2-3-192-16,2 1 192 0,0-3-192 0,2 0 192 15,1-2-192-15,-3 0 192 0,7 0-192 0,-7-2 0 16,3 0 144-16,1 2-144 0,-1 0 128 0,-1-2-128 16,1-1 160-16,-1 3-160 0,2 0 160 0,-1 0-160 15,-1 0 160-15,1 3-160 0,-1-1 128 0,-1 0-128 0,3 0 0 0,-2 1 144 16,-3-1-144-16,5 1 0 0,-18-3 144 0,0 0-144 15,0 0 0-15,0 0 144 0,84 18-144 0,-67-15 0 16,-3-3 0-16,7 0 0 16,-6-3 0-16,3 3 0 0,3-4 0 0,-2-1 0 0,0 1 0 0,4-1 0 15,-6 2 128-15,6-2-128 0,-4 1 0 0,2-1 0 16,0 3 960-16,2-1 64 0,-6-1 32 0,2 2 0 16,2 1-1632-16,-4-5-336 15,1 6-64-15,1-1-16 0,2 1 800 0,-4-2 192 0,-17 2 0 0,0 0 0 16,72-5 0-16,-72 5 0 0,54-9 0 0,-54 9 0 0,59-5 0 15,-59 5 0-15,58-9 0 0,-58 9 0 0,0 0 0 0,80-9 0 16,-80 9 0-16,0 0 0 0,76-5 0 0,-51 2 0 16,-2 1 0-16,3-2 0 0,-4 1 0 0,-1 3 0 15,-21 0 0-15,0 0 0 0,72 0 0 0,-72 0 0 16,0 0 0-16,78 7 0 0,-78-7 0 16,0 0 0-16,89 7 0 0,-89-7 0 0,0 0 0 0,89 3 0 15,-89-3 0-15,57-3 0 16,-57 3 0-16,54-7 0 0,-54 7 0 0,51-9 0 0,-27 6 0 0,1-3 0 15,-1 0 0-15,2 0 0 16,0 1 0-16,0-2 0 0,4 5 0 0,-7-5 0 0,3 6 0 0,-3-6 0 0,-23 7 0 0,0 0 0 16,83-7 0-16,-83 7 0 15,58-7 0-15,-58 7 0 0,62-9 0 0,-62 9 0 0,65-12 0 0,-65 12 0 16,66-16 0-16,-40 7 0 0,6-3 0 16,-6 4 0-16,-2-1 0 0,4-2 0 0,0 3 0 15,-2-5 0-15,2 5 0 0,-2-1 0 0,4 0 0 0,-4 1 0 16,-4-1 0-16,1 5 0 0,3-1 0 0,-5 0 0 15,2 0 0-15,-4-2 0 0,4 5 0 0,1-5 0 16,2 2 0-16,0 0 0 0,2-1 0 0,2-1 0 16,1-1 0-16,1-1 0 0,-3 4 0 0,3-4 0 15,-6 0 0-15,-2 1 0 0,1-1 0 0,-8-1 0 0,2 1 0 0,-1 0 0 16,-1-1 0-16,0-4 0 0,-4 3 0 16,2-3 0-16,1 2 0 0,-6-4 0 0,3 3 128 0,-3-5-128 15,2 4 0-15,-3 0 0 16,3-3 0-16,-3-1 0 0,-4 5 128 0,-3-3-128 0,1 0 0 15,-4 0 0-15,1-1 0 0,-4 3 0 0,-1-3 0 0,1 3 0 16,-4-4 0-16,4 1 0 0,-1-2 0 0,1-2 0 16,3 3 0-16,1-2 0 0,0-3 0 0,0 4 0 15,0-6 0-15,-4 1 0 0,1 0 0 0,1 1 0 16,-5 2 0-16,-2-2 0 0,-1 6 0 0,-2 0 0 16,-2-3 0-16,0 6 0 0,-4 2 0 0,1 2 0 0,0-1 0 0,-4 3 0 15,1-1 128-15,-2 2-128 16,1 0 0-16,-2-2 0 0,1 4 128 0,-5 2-128 0,5-3 0 0,1 3 0 15,-2-2 0-15,2 1 0 0,-1-1 0 0,-1 2 0 16,2-3 0-16,-2 3 0 16,1-2 0-16,-4 3 0 0,3-5 0 0,-3 2 0 0,0 1 0 0,-4-1 0 15,2 1 0-15,-3 3 0 0,1-3 0 0,1 2 0 16,1 1 0-16,-2-1 0 16,2-1 0-16,-1 3 0 0,1 0 0 0,-2 0 0 0,-1 0 0 0,-1 0 0 15,1 0 0-15,0 3 0 0,-2-1 0 0,-1 1 0 16,1-3 0-16,0 4 0 0,-2 1 0 0,4 0 0 15,0-1 0-15,1-1 0 0,0 2 0 0,2-5 0 0,2 6 0 0,-3-6 0 16,4 0 0 0,-1-2 0-16,2-2 0 0,-1 4 0 0,-1-3 0 15,-3-2 0-15,2 1 0 0,0 2 0 0,-3-1 0 0,2-2 0 0,-3 1 0 0,-1 2 0 16,3 1 0-16,-6 1 0 16,4 0 0-16,-1 1 0 15,-3 1 0-15,0 2 0 0,4 1 0 0,0 0 0 0,-4 2 0 0,0 2 0 0,4 0 0 0,-4 1 0 16,0 2 0-16,4-1 0 0,-1 1 0 0,1-3 0 15,-2 3 0-15,5-4 0 0,-4-1 0 0,-2 0 0 16,-1-1 0-16,-4-1 0 0,-1-2 0 0,-1-3 0 0,-8 0 0 0,-4-1 0 16,-4 1-256-16,-4 1 64 0,-2 5 0 15,-3 2 0 1,-4 10-240-16,-5 8-32 0,-3 5-16 16,7 9 0-16,-1 7-816 0,11 11-176 15</inkml:trace>
  <inkml:trace contextRef="#ctx0" brushRef="#br0" timeOffset="36123.28">25589 15270 4607 0,'-1'-7'400'0,"1"3"-400"0,0-1 0 0,0 5 0 0,1-2 368 0,-1-1-16 15,0-6 0-15,0 1 0 0,0-6-352 0,0 0 128 16,-1 3-128-16,1 1 0 0,-4 3 752 0,1 0 80 16,1 3 0-16,-3 1 16 0,1 3 672 0,-4 0 128 15,-1 7 16-15,-3 0 16 0,1 3-448 0,-4 1-80 16,1 3-32-16,0 1 0 0,0 3-240 0,-4-3-48 15,-3 5-16-15,2-5 0 0,2 3-96 0,-6-1-16 0,4 6 0 0,0-6 0 16,-4 1-336-16,6-1-80 0,-1 4-16 0,-3-2 0 16,4 4-272-16,-2-2 128 15,-2 1-128-15,2 4 0 0,1 0 144 0,-3-3-144 0,7 1 0 0,-3-1 144 16,3-4 240-16,-3 4 64 0,3-2 0 0,2 1 0 16,-1-1 112-16,3-1 16 0,1-3 16 0,0 0 0 15,2-3-48-15,2-1-16 0,2-1 0 0,-2-2 0 16,3-1-320-16,-2 0-64 0,1-1-16 0,1 1 0 15,2 0-128-15,-3-1 0 0,-1 1 0 0,2 0 0 16,-1 3 0-16,-1-2 0 0,3-1 0 0,-5 5 0 16,3-2 0-16,-1-3 160 0,3 3-16 0,1-1 0 0,1-3 240 0,3 1 64 15,1 0 0-15,2-1 0 0,4-1-48 0,1-1 0 16,-12-6 0-16,0 0 0 0,0 0-32 0,0 0-16 16,106 5 0-16,-106-5 0 0,0 0-112 0,84-9-32 15,-84 9 0-15,0 0 0 0,92-3-48 0,-92 3-16 16,0 0 0-16,89 1 0 0,-89-1 112 0,0 0 32 15,89 14 0-15,-89-14 0 0,0 0 48 0,0 0 16 16,113 14 0-16,-113-14 0 0,0 0-96 0,91 19-32 0,-91-19 0 16,0 0 0-16,90 21-224 0,-90-21 176 0,0 0-176 0,91 14 160 15,-91-14-160-15,0 0 0 16,101 9 0-16,-101-9 0 0,0 0 0 0,113 0 0 0,-113 0 128 0,0 0-128 16,107-2 0-16,-107 2 0 0,0 0 0 0,92 2 0 15,-92-2 128-15,0 0-128 0,85 3 0 0,-85-3 128 16,0 0-128-16,93 6 160 15,-93-6-160-15,0 0 160 0,99 8-160 0,-99-8 192 16,0 0-192-16,129 0 192 0,-129 0-192 0,96-5 0 0,-96 5 144 0,97-14-144 16,-97 14 0-16,98-21 0 0,-98 21 0 0,94-26 0 0,-94 26 0 15,96-26 0-15,-96 26 0 0,92-31 0 0,-92 31 0 16,86-26 0-16,-86 26 0 16,78-18 0-16,-78 18 0 0,0 0 0 0,101-14 0 0,-101 14 128 0,0 0-128 0,0 0 192 15,110 0-64-15,-110 0 0 0,0 0-128 0,0 0 176 16,111 9-176-16,-111-9 192 0,0 0-192 0,102 5 0 15,-102-5 144-15,0 0-144 16,115 4 0-16,-115-4 0 0,83-6 0 0,-83 6 0 16,87-8 0-16,-87 8 0 0,0 0 0 0,108-21 0 0,-108 21 0 0,0 0 0 15,86-18 0-15,-86 18 128 0,0 0-128 0,80-13 0 0,-80 13 0 16,0 0 0-16,84-9 0 0,-84 9 0 0,0 0 128 0,83 0-128 16,-83 0 0-16,0 0 128 0,112 0-128 0,-112 0 0 31,0 0 0-31,127-4 0 0,-127 4 0 0,94-7 128 0,-94 7-128 0,96-15 0 0,-96 15 0 0,89-23 0 15,-89 23 0-15,87-17 0 0,-87 17 0 0,83-18 0 16,-83 18 0-16,86-12 0 0,-86 12 0 0,84-10 0 16,-84 10 0-16,80-9 0 15,-80 9 0-15,0 0 0 0,113-9 0 0,-113 9 0 0,0 0 0 0,98-3 0 16,-98 3 0-16,0 0 0 0,101-6 0 0,-101 6 0 16,0 0 0-16,109-3 128 0,-109 3-128 0,0 0 0 0,115-5 0 0,-115 5 0 15,89-4 0-15,-89 4 0 0,84-10 0 16,-84 10 0-16,84-14 0 0,-84 14 128 0,76-21-128 0,-76 21 0 15,70-17 0-15,-70 17 0 0,73-23 0 0,-73 23 0 16,72-21 0-16,-72 21 0 0,0 0 832 0,94-28 160 16,-94 28 32-16,0 0 0 31,97-24-1648-31,-97 24-320 0,0 0-64 0,100-23-16 0,-100 23 832 0,0 0 192 0,101-23 0 0,-101 23 0 0,0 0 0 0,97-17 0 16,-97 17 0-16,0 0 0 0,93-12 0 0,-93 12 0 15,0 0 0-15,92-14 0 0,-92 14 0 0,0 0 0 16,92-17 0-16,-92 17 0 0,0 0 0 0,89-18 0 15,-89 18 0-15,0 0 0 0,77-17 0 0,-77 17 0 0,0 0 0 16,78-23 0-16,-78 23 0 0,0 0 0 16,72-31 0-16,-51 22 0 0,0-3 0 0,-2-2 0 0,2 3 0 15,-2-1 0-15,2 0 0 0,-4-4 0 0,1 1 0 0,-1 1 0 16,2 2 0-16,-5-2 0 0,4 1 0 16,-3-1 0-16,-1 6 0 0,0-6 0 15,-5 2 0-15,1-2 0 16,-3 5 0-16,-3 0 0 0,1-1 0 0,-5 1 0 0,2-3 0 0,-2 3 0 0,1 1 0 0,1-1 0 15,2 0 0-15,-3 0 0 0,3-5 0 0,1 2 0 16,2-2 0-16,-2 0 0 0,4-3 0 0,-4 0 0 0,4-3 0 16,-4 1 0-1,2 0 0-15,2-2 0 0,-6 4 0 0,3-2 0 16,-3-2 0-16,-1 2 0 0,-2-2 0 0,-4 3 0 0,-1 1 0 0,0 3 0 0,-2 0 0 0,-4-2 0 31,3 2 0-31,-6 4 0 0,2-2 128 0,-1 1-128 16,3 1 0-16,-2-1 0 0,1 3 128 0,-1-1-128 15,2-3 0-15,-3 3 0 0,1-5 0 0,2 5 0 16,-2-1 0-16,-1-2 0 0,5 3 0 0,-1 0 0 16,0 1 0-16,1-1 0 0,1 4 0 0,-2-4 0 15,0 2 0-15,0 0 0 0,1 0 0 0,-5-2 0 0,1 4 0 0,2 0 0 16,-4-2 0-16,-4 0 0 0,3 0 0 16,-1 2 0-16,-1 1 0 0,-1-1 0 0,-3 2 0 15,2-1 0-15,2 2 0 0,-1-1 0 0,-3 3 0 0,2-2 0 16,-2 2 0-16,2-3 0 0,0 3 0 0,0-4 0 15,1 4 0-15,-4-5 0 0,-3 1 0 0,1-1 0 16,0 2 0-16,-1-2 0 0,-1 1 0 0,-5-1 0 16,-2 5 0-16,-2-2 0 0,2 0 0 0,-2 2 0 15,3 2 0-15,-1-2 0 0,5 2 0 0,-3 5 0 16,0-5 0-16,5 3 0 0,-6-2 0 0,6-3 0 16,-4 4 0-16,4-4 0 0,0 1 0 0,2-1-144 15,-2 0 144-15,1-1-160 0,1 1 160 0,-1-4-160 16,1 4 160-16,0 0-160 0,-3 0 160 0,0 4-160 0,-8-3 160 0,0 3-128 15,0-4 128-15,-2 5-128 16,6-1 128-16,-4 1 0 0,0-5 0 0,0 3 0 0,4 1 0 16,-4-2 0-16,0-2 0 0,2 3 0 0,0-1 0 0,2-2 0 15,-1 2 0-15,1-2 0 0,0 1 0 0,-2-1-160 16,1 4 160-16,4-2 0 0,-3-1-224 0,1 1 64 16,-1 1 16-16,-4-1 0 0,4 2 0 0,-1-1 0 15,1 1 0-15,-2-3 0 0,-2 5 144 0,-1-3-128 16,-5 2 128-16,-2-1-128 0,3-1 128 0,-4-1 0 15,4-2 0-15,-3 0 0 0,3 0 0 0,1-2 0 0,6 2 0 0,0-3 0 16,2-1 0-16,3 4 0 16,2 0 0-16,-1 0 0 0,0 0 0 0,0 0 0 15,1 0 0-15,-5 0-128 0,1 0 128 0,-1 0-208 16,-7 4 80-16,-3 1 128 0,0-5-208 0,-1 4 80 0,-2 1 128 16,2-2-208-16,1 1 208 0,1-3 0 0,3 3 0 0,-3-2-144 15,0 1 144-15,0 1 0 0,1-1 0 0,-1-1 0 16,2-2 0-16,-2 3 0 0,-2-1 0 0,0-2 0 15,-1 2 0-15,1 0-128 0,-2 1 128 0,-3-1-128 0,5 1 128 0,-1-3-192 16,3 6 192-16,0-6-192 16,5 3 16-16,-5 2 0 0,-2-1 0 0,2 1 0 15,-2 4-160-15,0-4-48 0,0 4 0 0,1-6 0 0,-5 6 176 0,1-4 16 16,1-1 16-16,4 1 0 16,-1-2 176-16,2 2 0 0,4-5 0 0,0 4 0 0,6-4 0 0,-3 0 0 15,1 0 0-15,0 0 128 16,1 0-128-16,-1-4 0 0,-1 4 0 0,1-1 0 0,0-3 0 0,-4 4 0 15,-4 4 0-15,-4-3 0 0,-2 3 0 16,-2 1 0-16,-2 4 0 0,3 0 0 0,-2-1 0 0,1 8 0 16,1 0 0-16,3 1 0 0,3 0 0 0,0 1 0 15,1-4 0-15,4 1 0 0,2-4 0 0,0 5 0 16,5-6 0-16,-7 4 0 0,4-5-224 0,-6 3-64 16,3-2-16-16,-6 1 0 15,1-1-240-15,-1 4-48 0,-5-2-16 0,1 2 0 0,2 0 304 0,-5-2 64 16,0 6 16-16,-7-1 0 0,4 2 224 0,-1 1 0 0,-1 2 144 0,-4 3-144 15,0-1 704-15,4 2 32 0,5 2 16 0,5-2 0 16,7 0-384-16,9 2-80 0,4-2-16 0,9-3-16912 16</inkml:trace>
  <inkml:trace contextRef="#ctx0" brushRef="#br0" timeOffset="72967.61">17157 13683 10767 0,'9'-21'0'15,"0"9"0"1,-8 7 0-16,1 3 0 0,0-1 0 0,1-1 0 0,2-10 0 16,8-3-128-16,4-6 128 0,-3 2-144 0,-2 4 144 0,-1 3 256 15,-4 5-64-15,0 6 0 0,0-3 16 0,-2 6 0 16,4-1 0-16,-6-1 48 16,4 2-256-16,0-2-192 0,2-1 48 0,-1 1 144 15,3-1-480-15,1-1 32 0,2-1 0 0,-2 1 16 16,2-1-112-16,-2-4-32 0,2 4 0 0,-2 0 32 0,-3 1 176 0,-2 1 48 0,0 1 0 0,-3 0 32 15,1 2 288-15,-2-1 128 0,-1 2-128 0,2 1 224 16,-4 0 224-16,0-2 64 0,0 5 0 0,0-1 16 16,-4 3-96-16,8-2-32 15,-8 0 0-15,4 0 32 0,0-1-144 0,4 1-32 16,1 4 0-16,0-1 32 0,2-4 144 0,-2-1 16 0,-5-1 16 0,0 2 48 16,4-3 240-16,-4-1 48 0,0 2 16 0,0-2 16 15,-4 2 224-15,4-2 32 0,0 3 16 0,-3 1 48 16,1-2-448-16,-3 1-96 0,1-1-16 0,4 1 0 15,-5 1-48-15,2-2-16 0,-3 4 0 0,3 0 0 16,-2-1-64-16,1 4-16 0,-3-1 0 0,0 5 0 16,0-3 64-16,2 2 0 0,-4 2 0 0,-1 4 0 0,1-3-96 15,-1 1-16-15,-1 1 0 0,-1 1 0 0,-2-1-160 0,2 4-48 16,-2-2 0-16,0 4 0 16,-3-2-192-16,3 0 0 0,-4 1 0 0,1 1 0 0,-4 3 0 0,-2-3 0 15,1 3 0-15,-1 0 0 0,-3 0 0 0,0 2 0 16,-4 3 0-16,2-1 0 15,-3 5 240-15,5-4 48 0,-4 6 16 0,4-3 0 0,1 1 16 16,1-3 16-16,5 3 0 0,-6-1 0 0,3-2-128 0,-1 3-16 16,2-1-16-16,-1-2 0 0,2 3-176 0,-2-4 192 15,3 0-192-15,3 1 192 0,-1-6-192 0,-1 0 0 16,1 0 0-16,-1-3 128 0,1 3-128 0,-1 0 0 16,1-3 0-16,-2 3 0 0,-2 0 0 0,0 0 0 0,-2 2 0 15,1-2 0-15,-1 0 0 0,0 4 0 16,-1-3 0-16,1 3 0 0,1-2 0 0,-1-2 0 15,0 0 0-15,2 0 0 0,-1 2 0 0,-1-2 0 0,2 6 0 16,-1-3 0-16,1-3 0 0,-2 6 0 16,0-1 0-16,-1 4 128 0,0 0 0 0,3 0 0 0,-2-1 0 0,0 3 0 15,2-2-128-15,-1 0 192 16,1 0-192-16,2-1 192 0,-2-1-32 0,0 2 0 16,-2-3 0-16,4 1 0 0,-5-2-32 0,1 0 0 15,0 1 0-15,-3-3 0 0,4-1-128 0,-1 4 0 0,-3 1 144 16,1 0-144-16,1 2 0 0,-2 3 0 0,3-1 0 15,-3-3 0-15,5 5 0 0,-2-6 0 16,-3 5 0-16,0-3 0 0,4 0 0 0,-6-2 0 0,2 2 0 0,1 0 0 0,2-1 128 0,1-2-128 16,-1-1 160-16,1-1-160 15,1-2 0-15,-2 1 128 0,2-1-128 0,-2-2 0 16,1 4 0-16,-4-2 0 0,-1 3 0 0,-2-1 0 0,4-1 0 0,-1 3 0 16,0 1 0-16,-3-4 0 0,6 3 0 0,-3-3 0 15,5-1 0-15,2 2 0 16,-2-2 0-16,3-6 0 0,4-1 0 0,0 2 0 0,2-6 0 0,2 1 0 15,1-4 0-15,-3 3 0 16,3 0 0-16,-1-1 0 0,1 1 0 0,0-1 0 0,1 2 0 16,-1-3 0-16,-3 3 0 0,3-3 0 0,-2 8 0 0,3-6 0 15,-1 1-128-15,-3 3 128 16,1 1 0-16,-1 1 0 0,0 3 0 0,2-3 0 16,-3 1 0-16,5-1 0 0,-5-1 0 0,3-4 0 15,1-1 0-15,-3 1 0 0,3-4 0 0,1 0 0 0,-1-4 0 0,4-3 0 16,-1 2 0-16,1-2 0 0,2-2 0 0,-1-2-128 15,4-1 128-15,-1 2 0 0,1-4 0 0,0 0-160 16,1 0 160-16,3-4-128 0,-1 2 0 0,2-1 0 16,1-1 0-16,2-1 0 0,1 2 128 0,0 1-128 15,0-5 128-15,1 2-128 0,2 3 128 0,2-1 0 16,2-1 0-16,-2 1 0 0,3 1 0 0,1-2 0 16,-1 4 0-16,6 0 128 0,-2 0 128 0,-21 0 48 15,0 0 0-15,0 0 0 0,120 4 48 0,-120-4 16 16,0 0 0-16,129-4 0 0,-129 4-112 0,115-1 0 0,-115 1-16 15,113-4 0-15,-113 4-240 0,94 4 176 0,-94-4-176 0,0 0 160 16,136 10 0-16,-136-10 0 0,96 12 0 0,-96-12 0 16,106 9 96-16,-106-9 32 0,138 9 0 0,-138-9 0 15,145-4-32-15,-145 4-16 0,128-12 0 0,-128 12 0 16,129-16-240-16,-129 16 144 0,142-24-144 0,-142 24 128 16,162-31 0-16,-162 31-128 0,150-35 192 0,-150 35-64 15,141-35-128-15,-141 35 0 0,132-31 0 0,-132 31 128 16,146-32 0-16,-146 32-128 0,159-26 192 0,-159 26-64 0,145-19-128 0,-145 19 192 15,132-12-192-15,-132 12 192 0,134-4-192 0,-134 4 0 16,145-5 144-16,-145 5-144 0,155-3 128 0,-155 3-128 16,143-9 128-16,-143 9-128 0,155-11 0 0,-155 11 128 15,173-14-128-15,-173 14 0 16,176-15 0-16,-176 15 0 0,155-9 0 0,-155 9 128 16,123-9-128-16,-123 9 0 0,119 0 0 0,-119 0 0 0,106 4 0 0,-106-4 0 15,101 9 0-15,-101-9 0 0,93 5 0 0,-93-5 0 16,0 0 0-16,106 8 0 0,-106-8 0 0,0 0 0 15,0 0 0-15,115 0 0 0,-115 0 128 0,0 0-128 16,0 0 128-16,103-5-128 0,-103 5 0 0,0 0 0 0,0 0 0 0,0 0 128 16,101-12-128-16,-84 12 0 0,-5-2 0 0,-1-1 0 15,-2 3 0-15,-2-4 0 16,-2 4 0-16,-5 0 0 0,3 0 0 0,-3-5 0 0,-3 2 0 0,-1-3 0 16,3 3 0-16,-6-4 0 0,0-2 0 0,0-3 0 15,1 0 128-15,-6-2-128 0,3-4 160 0,-1 1-160 16,-2-6 0-16,-6 3 128 0,4-7-128 0,-6 0 0 15,0-1 0-15,-4-5 0 16,0 1 0-16,-1-4 0 0,1-3 0 0,-2-1 128 0,1 4-128 0,-1-6 0 16,-2 0 0-16,-1 0 0 0,1 2 128 15,-4 0-128-15,-2 0 0 0,-3 4 0 0,-5-3 128 0,2 3-128 0,0 1 0 16,0-4 0-16,-4 8 128 0,4 2-128 16,5-3 0-16,-1-3 0 0,1 2 0 0,0-5 0 15,4 3 0-15,1-5 176 0,4 0-176 0,2-4 160 0,-1 1-160 16,2-2 0-16,1 1 0 0,-1-5 128 0,2 1-128 0,-8-5 0 15,1 1 0-15,-4-4 0 0,-2-3 0 0,2 5 0 16,-3 2 0-16,4 1 0 16,5 1 0-16,-6 5 0 0,8 1 0 0,-4-5 0 0,0 6 0 0,-1-6 0 0,3 5 144 15,-6 4-144-15,3 5 0 0,-3 1 128 16,4-3-128-16,-5 2 0 0,5-1 0 16,-1-3 128-16,1 4-128 0,2-1 0 0,3-1 0 0,-1-1 128 0,1 3-128 15,4-1 0-15,-4-4 0 0,6 1 0 0,-1 3 0 0,1-6 0 16,-1 0 0-16,1-2 0 0,0 1 0 0,-1-2 0 15,4-2 0-15,2 1 0 0,2 3 0 0,-3-2 0 16,5 3 0-16,-3 2 0 16,2 0 0-16,1 5 0 0,-1 0 0 0,0 4 144 15,1-1-144-15,-5 3 0 0,3-3 128 0,0 6-128 0,-1 2 0 16,2-1 0-16,-3 3 0 0,7-1 0 0,-4 2 0 0,4 2 0 0,-2 2 0 0,2-4 0 16,1 3 0-16,-1-4 0 15,3 1 0-15,1-4-144 0,-1-1 144 0,4-5-192 16,-1-7-336-16,6-2-80 15,2-4-16-15,3-5-11888 16,0 4-2384-16</inkml:trace>
  <inkml:trace contextRef="#ctx0" brushRef="#br1" timeOffset="80052.42">17598 13856 4607 0,'2'1'400'0,"-2"-1"-400"0,0 0 0 0,1 0 0 0,-1 0 704 0,2 0 48 0,2 0 16 0,-3 0 0 0,6 0-176 0,-1-1-16 15,-3-3-16-15,6 2 0 0,-4-1-560 0,-1-1 0 16,-3 3 0-16,3-3 0 31,-2 4-448-31,-2-3-64 0,-2 3 0 0,2 0 0 0,-4 0 272 0,3 0 48 16,-3 3 16-16,1-3 0 0,1 0 688 0,-2 0 128 16,4 0 16-16,-5 0 16 0,5 0 464 0,-3 0 80 15,-3 0 32-15,-1 0 0 0,2-3-368 0,-3 3-80 16,-3 3-16-16,1-3 0 0,-1 4-400 0,-1-3-64 15,-2 6-32-15,0-1 0 0,0-1-288 0,-2 4 0 16,1-1 0-16,-3 1 0 0,3 3 0 0,1-3 0 16,0 1 0-16,-2-1 0 0,6 3 0 0,-4-3 192 15,3 0-48-15,1-1 0 0,1 1 608 0,-3 0 112 0,3-4 32 0,0 0 0 16,2 0-320-16,-1-1-48 0,1 3-16 0,-4-5 0 16,-1 3-384-16,-2-2-128 0,0 4 0 0,-3 0 0 15,1 2 0-15,-3 3 0 0,2 0 0 0,-4 2 0 16,1 0 0-16,3 4 0 0,0-1 0 15,3-3 0-15,-2 7 384 0,6-7 80 0,1 3 16 0,0-3 0 16,2 2 240-16,5-6 48 0,-3 4 16 0,3 2 0 16,1-6-400-16,1 4-96 0,0-2-16 0,0 6 0 15,-6-1-272-15,3 1 0 0,3-1 0 0,-5 1 0 16,-2-1 0-16,2 2 0 0,-6-1 0 0,2-1 0 16,2 2 832-16,-1 2 48 0,-1 0 16 0,0-2 0 0,4 4 0 0,-4-2 0 15,1 0 0-15,2 1 0 16,-1-1-288-16,2 2-48 0,2-4-16 0,1 2 0 0,2-2-256 0,0 2-48 15,0 1-16-15,0-1 0 0,0-1-64 0,0-3-16 16,2 6 0-16,1-6 0 0,1 4-144 0,-3 2 0 16,1-3 0-16,3 0 128 0,-5-3-128 0,2 0 0 15,-2 6 144-15,2-2-144 0,-2 2 256 0,-2-1-32 16,0-1 0-16,2 2 0 0,0 3-48 0,-3-3-16 16,3 1 0-16,0-1 0 0,0-1-160 0,0 1 0 15,3 0 0-15,-3-3 128 0,2 1-128 0,0-2 0 16,0 2 0-16,-2-1 0 0,0-3 0 0,-2 4 0 15,0-2 0-15,0 2 0 0,-3-2 0 0,2 2 0 0,-3 0 0 0,3-2 0 16,-2 2 0-16,-2-2 0 0,2-1 0 0,-1-1 0 16,3 0 0-16,-6 1 0 0,4 1 0 0,-4-2 0 15,0 1 0-15,1 3 0 0,-1-2 0 0,-3 2 0 16,1-4 0-16,-1 6 0 16,0-2 0-16,-2-2 0 0,0 7 0 0,0-3 0 0,2 1 128 0,-2-1-128 0,-2-1 0 15,1-1 0-15,2-2 0 0,0 2 128 0,-3-2-128 16,2-1 160-16,2-2-160 0,1-1 160 15,-3-3-160-15,2 2 128 0,2 4-128 0,-3-4 128 0,1-2-128 0,-2 2 0 16,0 1 0-16,-1-1 0 16,-3 7 0-16,3-2 0 0,-3-1 0 0,1-4 0 0,-1 3 0 0,1-1 0 15,3-2 0-15,0 0 0 0,-2-2 0 0,2-2 0 16,0 6 0-16,2-5 0 0,0 2 0 0,-2 0 0 16,0 4 0-16,2-3 0 0,-2 0 0 0,2 2 0 15,1-2 0-15,-1-1 0 0,3 3 0 0,1-2 0 16,2 0 0-16,1-2 0 0,2-1 0 0,-1-3 0 15,3 5 0-15,1-3 0 0,0-1 0 0,1 3 0 16,-1 0 0-16,4-1 0 0,-4 4 0 0,0-4 0 16,3 3 0-16,-3-2 0 0,2 2 0 0,-2-2 0 15,3 0 0-15,-3-1 0 0,0 1 0 0,0-2 0 0,0-1 0 0,0 5 0 16,0-2 0-16,2 0 0 0,0-1 0 0,0 1 0 16,1-2 0-16,-3 3 0 0,4-5 0 0,1 4 128 15,-3-1-128-15,1-2 128 0,1-1-128 0,1 1 128 16,-2 0-128-16,1-2 0 15,1 0 0-15,0 1 0 0,-1-1 0 0,1-1 0 0,0 2 0 0,2-3 0 16,-2-1 0-16,1 1 0 0,2 2 0 0,1-5 0 16,0 5 0-16,0-5 0 0,-1 5 0 0,1-2 0 15,0 0 0-15,-1 4 0 0,1-4 0 0,-4 4 0 0,2-1 0 0,0 1 0 16,0 3 0-16,-2-1 0 16,1 1 0-16,1-3 0 0,0 5 0 0,0-6 0 0,-2 6 0 0,2-3 0 15,-2-1 0-15,4 4 0 0,-6-5 0 0,2 3 0 16,1-2 0-16,-1 1 0 0,2-1 0 0,-2-1 0 15,-1 3 0-15,1-1 0 0,-3-3 0 0,1 6 0 16,2-2 0-16,-1-3 0 0,1 5 0 0,2-5 0 16,-4 3 0-16,3-2 0 0,-1-1 0 0,0-2 0 15,2 2 0-15,-2-4 0 16,1 4 0-16,0-4 0 0,1 4 0 0,0-2 0 16,2-2 0-16,-4 0 0 0,1 0 0 0,1-1 0 15,1 5-736-15,1-1-128 0</inkml:trace>
  <inkml:trace contextRef="#ctx0" brushRef="#br1" timeOffset="84773.38">16999 14606 1839 0,'0'0'160'0,"0"0"-160"0,0 0 0 0,0 0 0 16,0 0 640-16,0 0 80 0,0 4 32 0,0-4 0 16,3 0 80-16,-3 0 32 0,0 0 0 0,-3 0 0 0,3 0-560 0,-4 0-112 15,2 0-32-15,-3 0 0 0,2 0-16 0,-1 3 0 16,-1-1 0-16,1-2 0 0,3 3 368 0,-1-3 80 15,0 2 16-15,2-2 0 16,0 0 176-16,0 0 48 0,2 0 0 0,-2 0 0 0,2 0-416 0,-2 2-80 16,-2 0-16-16,2-2 0 15,0 0-192-15,-2 5-128 0,2-2 128 0,-3 3-128 0,1-3 384 0,-2 2 0 16,1 2 0-16,-2-1 0 0,0 2 208 0,1-3 48 16,-1 2 16-16,1 0 0 0,1-3 112 0,-2 3 0 15,1 0 16-15,2 0 0 16,-6-2-208-16,1 4-64 0,-2-1 0 0,-1 1 0 0,-3 5-368 0,3-2-144 0,-8 0 0 0,3 2 144 15,-3 0-144-15,-1 0 0 16,0 4 0-16,0-3 0 0,3-1 0 0,-1 0 0 0,1 0 0 0,2 0 0 16,2-2 0-16,1-3 0 15,-1 0 0-15,4-1 0 0,6-4-176 0,-2-4 48 16,3-4 0-16,6-1-10320 0</inkml:trace>
  <inkml:trace contextRef="#ctx0" brushRef="#br1" timeOffset="85343.9">17016 14676 3679 0,'3'-4'320'0,"-3"4"-320"15,2 0 0-15,2 0 0 0,-4 0 640 0,0 0 48 16,1 0 16-16,3 0 0 0,-1 0 64 0,-3 4 0 15,2 1 16-15,-4 0 0 0,-3 2 192 0,2 2 48 16,-6 0 0-16,4-1 0 0,-4 3 320 0,2-2 64 16,2 3 0-16,0 0 16 0,5-2-96 0,-4-1-32 0,4 3 0 0,4-3 0 15,1 0-448-15,4-4-80 0,-1 0-32 0,4 2 0 16,-1-5-480-16,3 3-112 0,3-1-16 0,4-1 0 16,-3 1-416-16,3-3-96 0,1 6 0 0,-4 0-16 31,4 0-32-31,-4 2 0 0,-1 0 0 0,1-1 0 15,-3 3-16-15,1-2 0 0,-2 6 0 0,-2-1 0 16,-3 0-304-16,1 0-64 0,-1 2-16 0,-2-6-7680 0</inkml:trace>
  <inkml:trace contextRef="#ctx0" brushRef="#br1" timeOffset="85779.4">16903 14847 9039 0,'-2'7'192'0,"2"-4"32"0,0 1 16 0,0-3 32 0,0 1-272 0,0-2 0 0,0 0 0 0,0 2 0 15,2-2 1296-15,-2 5 208 0,-2-2 32 0,2 3 16 16,-5 2-704-16,1-1-144 0,-4 2-16 0,2 0-16 0,-2 1 112 15,-5 2 32-15,5-1 0 0,-5-2 0 16,3 5 416-16,-2-4 96 0,1 4 16 0,-6 0 0 0,0 0-448 0,-1 3-96 16,1 1-16-16,-4 3 0 0,2 1-528 0,-2-1-96 15,7-2-32-15,-4-1 0 32,6-1-464-32,5-3-112 0,4 0 0 0,4-4-11584 0</inkml:trace>
  <inkml:trace contextRef="#ctx0" brushRef="#br1" timeOffset="86359.52">16800 15717 3679 0,'0'7'320'0,"0"-5"-320"0,0 3 0 0,0-3 0 15,3-2 1136-15,-3 0 144 16,2 0 48-16,2 0 0 16,4 0 128-16,1 0 16 0,1 2 16 0,1-2 0 0,3 0-656 0,-5 5-144 15,-4-1-32-15,4-1 0 0,-6 2-80 0,2 4 0 0,0 0-16 0,1 5 0 16,-3-2 288-16,1 2 64 0,1 3 16 0,-2-3 0 16,6 2 160-16,-4 1 16 0,4 1 16 0,0-3 0 0,1 3-432 0,2-3-96 15,1 1-16-15,1 2 0 16,3-6-576-16,-3 2-192 0,3-2 0 0,1 2 0 15,3-2-1232-15,-4 2-256 0,6 0-48 0,-9-2-16 16,3-3 64-16,-5 1 16 0,4-3 0 16,-4-2-5872-16</inkml:trace>
  <inkml:trace contextRef="#ctx0" brushRef="#br1" timeOffset="86896.72">16950 15775 11967 0,'0'0'1072'0,"0"0"-864"16,0 0-208-16,0-2 0 0,0 2 592 0,-4-3 80 16,3 3 16-16,-3-4 0 0,-1-1-688 0,-4 3 0 0,0 1-176 0,-5-1 48 15,2-2-176-15,-2 8-16 0,-1-1-16 16,-1-1 0-16,-3 3 896 0,0 2 176 0,-4 4 32 0,0-3 16 15,2 5 320-15,-1-1 64 0,-4 3 16 0,-1 1 0 16,0-2 0-16,-1 5 0 0,0 0 0 0,-4-3 0 16,1 1-464-16,1-1-80 0,-1-2-32 0,0-3 0 15,5-3-608-15,-1-4 0 0,1 1-144 0,5-5 144 16,6 0-1984 0,3-5-256-16</inkml:trace>
  <inkml:trace contextRef="#ctx0" brushRef="#br1" timeOffset="87291.82">16725 15911 10127 0,'-5'14'448'0,"1"-7"96"0,2 1-544 0,1-2 0 0,1-5 0 0,1 1 0 16,1 0 1216-16,-2 5 128 0,4 2 16 0,-4 1 16 15,5 4-736-15,-2 3-160 0,3-3-32 0,-3 2 0 16,-1-2-448-16,3 0 128 0,2 3-128 0,-3 1 0 16,4-3 448-16,-1 1 32 0,0 5 16 0,2-2 0 0,0-2 128 0,-1 1 16 15,-1 3 16-15,2-7 0 0,2 0-240 0,-1-2-48 16,4 2-16-16,-2-2 0 31,0 0-1648-31,2-3-336 0</inkml:trace>
  <inkml:trace contextRef="#ctx0" brushRef="#br1" timeOffset="87750.01">16751 15974 1839 0,'-7'6'160'0,"2"-4"-160"0,0 2 0 0,1 1 0 15,2-5 1568-15,-1 3 288 0,-1 1 48 0,-3-2 16 0,-1 6 624 0,-4 1 128 16,-4 5 16-16,0-2 16 0,-1-3-960 0,-1 5-192 16,1-5-32-16,0-1-16 0,-4 1-688 0,1-4-144 15,-2-1-32-15,-4-1 0 0,1 1-368 0,1-3-80 16,-2 6 0-16,0 0-16 0,-1 0-176 0,1 4 0 0,4 1 0 0,-4 0 0 15,3-1 0-15,2 2 0 16,4-4 0-16,6 0 0 16,2-6-528-16,9 3 16 0,0-1 0 0,4-5-10832 0</inkml:trace>
  <inkml:trace contextRef="#ctx0" brushRef="#br1" timeOffset="88399.04">16279 16942 6447 0,'-7'3'576'0,"5"-1"-576"16,-3-2 0-16,3 0 0 0,2-2 928 0,-2 2 80 15,2-1 16-15,0-1 0 0,-5-2-224 0,2-1-32 0,-3 2-16 0,0-1 0 16,0 3-336-16,1-3-64 16,-4 8-16-16,2-3 0 0,2 3 624 0,0 1 112 0,0 2 16 0,1-2 16 15,-1 4 320-15,1 0 64 0,-1 3 16 0,-2-2 0 16,2 2-384-16,-4 2-80 15,4-1-16-15,-4 0 0 0,1 0-496 0,-1-3-96 16,-3 6-32-16,3-2 0 0,-1 0-400 0,-3 0 0 0,5 3 128 0,-1-1-128 16,0-1-192-16,1 3-64 0,2-1 0 0,-2 1-16 31,-1-1-320-31,4-3-64 0,-4 2-16 0,4-6 0 0,1-1-656 16,4-1-128-16</inkml:trace>
  <inkml:trace contextRef="#ctx0" brushRef="#br1" timeOffset="88721.55">16293 16947 911 0,'3'5'0'0,"-3"-1"0"0,2-1 0 0,2-3 0 0,-1 2 1088 0,-1-2 128 0,1-2 16 0,6 2 16 16,3 0-32-16,4-3 0 15,8 1 0-15,-1-1 0 0,3-1-672 0,-3 1-144 0,5 1-16 0,-2-2-16 16,-2 4-112-16,0 4 0 16,1-1-16-16,-6 3 0 0,2-1 496 0,0 4 96 15,-2 3 32-15,-2-4 0 0,1 1-16 0,-1-2 0 16,-5 0 0-16,2-2 0 0,0-1-400 0,-5-4-96 15,0 0-16-15,-4-4-8736 0</inkml:trace>
  <inkml:trace contextRef="#ctx0" brushRef="#br1" timeOffset="89055.43">16331 17302 16575 0,'-9'16'736'0,"2"-4"160"0,2-1-720 0,2-4-176 16,1-2 0-16,-1 0 0 0,-1 2 944 0,-3 4 144 16,-2 6 48-16,-3 9 0 0,-5 0-512 0,-1 4-112 15,4-2 0-15,-3-6-16 0,3 5-352 0,2-7-144 16,0 0 128-16,1 0-128 0,2 0 0 0,1-8 0 16,4 2 0-16,-1-2 0 0,5-3 0 0,0-1-304 15,0-4 48-15,5-2-9600 16</inkml:trace>
  <inkml:trace contextRef="#ctx0" brushRef="#br1" timeOffset="89522.73">16469 17362 16575 0,'3'-2'1472'0,"3"2"-1168"15,-3 0-304-15,-1 0 0 0,1 0 560 0,1 0 48 16,3 2 16-16,5 1 0 0,2 2-144 0,3 4-32 16,-1 0 0-16,0 5 0 0,-1 1 544 0,1 5 96 0,0-3 32 0,1 6 0 15,-3-1-256-15,3 3-48 16,1-3-16-16,-1-4-12480 0</inkml:trace>
  <inkml:trace contextRef="#ctx0" brushRef="#br1" timeOffset="100552.83">15080 17132 2751 0,'-9'5'256'0,"4"-5"-256"0,2 3 0 0,1-3 0 16,2 0 448-16,-4 2 32 0,-1 0 16 0,-4 0 0 0,-5 3-256 0,4-2-48 15,0-3-16-15,4 4 0 0,-2-4-176 0,4-4 0 16,-1 4 0-16,0-3 0 0,1-2 512 0,-1 3 160 16,-2-2 32-16,-2-1 16 0,1 2 368 0,-3-1 64 15,2 4 0-15,-3 4 16 0,-2-2 176 0,-1 1 16 16,1 4 16-16,0 0 0 0,0 2-320 0,2-1-64 15,1 1-16-15,-1 0 0 0,3 3-384 0,-3-2-80 16,3 1 0-16,1-1-16 0,-1 2-64 0,2-1-16 16,-2 1 0-16,2-1 0 0,2 1-64 0,-4-4-16 15,4 6 0-15,1-5 0 0,-1 3-336 0,-2-3 0 0,6 1 0 16,-5-3 0-16,5 2 0 0,-1-4 0 16,2 4 0-16,-4-4 0 0,8 4 128 0,-4-5 16 0,0 4 0 15,2-3 0-15,-1 4 224 0,1-4 32 0,2-1 16 0,-3 3 0 16,3-2 48-16,-1-3 16 0,2 5 0 0,1-2 0 15,2-2-48-15,-1-1-16 0,4 2 0 0,-2 1 0 16,3-2-48-16,-4 1-16 0,3 1 0 0,1-1 0 16,-3-3 0-16,0 6 0 0,-1-1 0 0,3-1 0 15,-3 0-80-15,1-2-16 0,3 3 0 0,-3-3 0 16,2 2 64-16,4-1 16 0,-1 1 0 0,-2-1 0 16,-12-4 48-16,0 0 0 0,0 0 0 0,0 0 0 15,0 0-64-15,98 5-16 0,-98-5 0 0,0 0 0 0,0 0-112 0,0 0 0 16,101-9-16-16,-101 9 0 0,0 0-176 0,0 0 192 15,80-9-192-15,-62 4 192 0,-1 5-192 0,0-3 0 16,1 1 144-16,-2 2-144 0,1 0 160 0,-1 0-32 16,-2 0-128-16,3 0 192 0,-3 0 0 0,2 2 0 15,-1-2 0-15,-15 0 0 0,0 0 0 0,0 0 0 16,0 0 0-16,87-2 0 0,-87 2-48 0,0 0-16 16,0 0 0-16,95-4 0 0,-95 4-128 0,0 0 192 15,0 0-192-15,85-3 192 0,-85 3-192 0,0 0 0 0,0 0 0 0,94-14 128 16,-94 14-128-16,0 0 0 15,0 0 0-15,94-17 128 0,-75 15-128 0,0-5 0 0,1 5 0 0,-1-5 128 16,0 5-128-16,-2-1 0 16,3 0 0-16,-1 1 128 0,0-2-128 0,-2 4 0 15,-17 0 0-15,0 0 128 0,0 0-128 0,81-10 0 16,-81 10 0-16,0 0 0 0,0 0 128 0,87-7-128 0,-87 7 0 0,0 0 128 16,0 0-128-16,89-12 0 0,-89 12 0 0,0 0 0 0,0 0 0 0,92-11 128 31,-92 11-128-31,0 0 0 0,0 0 0 0,84-5 0 0,-84 5 128 15,0 0-128-15,0 0 0 0,0 0 0 0,94-7 0 0,-77 2 0 0,0 5 0 0,1-4 0 16,-2 4 128-16,-1-1-128 0,1 1 0 0,-2-4 0 16,3 4 0-16,1-3 0 0,-4 1 0 0,3-2 128 15,1 4-128-15,-1-3 0 0,-17 3 0 0,0 0 128 16,0 0-128-16,80-11 0 16,-80 11 0-16,0 0 0 0,0 0 128 0,79-12-128 0,-79 12 0 0,0 0 0 15,0 0 0-15,80-10 0 0,-80 10 0 0,0 0 0 16,0 0 0-16,0 0 0 0,83 2 0 0,-65-2 0 15,-18 0 0-15,0 0 0 0,0 0 0 0,0 0 0 16,0 0 128-16,97 8-128 0,-79-8 0 0,-1 0 0 0,1 0 0 16,-1 0 128-16,-1 0-128 0,3 0 0 0,0-3 0 15,-19 3 0-15,0 0 0 16,0 0 0-16,84-11 128 0,-84 11-128 16,0 0 0-16,0 0 0 0,0 0 0 0,101-12 0 0,-87 12 0 0,3 0 0 15,-3 0 0-15,0 0 0 0,2 0 128 0,-2 0-128 0,3 0 0 0,-17 0 128 16,0 0-128-16,0 0 0 0,0 0 144 0,101 0-144 15,-101 0 0-15,0 0 144 0,0 0-144 0,101 0 0 16,-101 0 0-16,0 0 0 0,0 0 0 0,0 0 0 0,91-10 0 0,-75 6 0 31,-4 2 0-31,2 1 0 0,0 1 0 0,-2-2 0 0,2-2 0 0,-4 4 0 16,2-1 0-16,1-3 0 0,1 1 0 0,-1 1 0 0,1-1 0 0,2-1 0 31,-2-1 0-31,3 1 0 0,1-1 0 0,-1 0 0 0,1-2 0 0,-4 2 0 0,3 1 0 0,1-1 0 16,-1 0 0-16,-3 1 0 0,3 1 0 15,-6-2 0 1,4 3 0-16,-1-2 0 0,-3 1 0 0,1 1 0 16,0-1 0-16,-3-1 0 0,1 1 0 0,3 1 0 0,-1-2 0 15,-3-1 0-15,4 5 128 0,-4-3-128 0,2 1 0 16,-3-1 0-16,5-1 0 0,-5 4 0 0,1 0 0 0,0-2 0 16,-1-1 0-16,1 3 0 0,0 0 0 0,0-4 0 15,-1 4 0-15,1 0 0 0,0 0 0 0,-2 0 0 16,3-1 0-16,-1-3 0 0,1 4 0 0,-1-2 0 15,3 1 0-15,-5-5 0 0,2 6 0 0,-2 0 0 16,2-1 0-16,-1-1 0 0,-3 0 0 0,4-1 0 16,-4 3 0-16,2 0 0 0,2-2 0 0,0 2 0 15,1-2 0-15,2-3 0 0,2 3 0 0,-1-1 0 16,4-2 0-16,-1-2 0 0,1 1 0 0,4-2 0 0,-21 8 0 0,0 0 0 16,0 0 0-16,77-28 0 0,-77 28 0 0,0 0 0 15,0 0 0-15,73-25 0 0,-59 20 0 0,0 2 0 16,1 3 0-16,-1-2 0 0,-3-2 0 0,-1 4 0 15,1 0 0-15,-2-3 0 0,-3 3 0 0,1 0 0 16,0 0 0-16,-1-2 0 0,2 2 0 0,-2 0 0 16,-1-3 0-16,2-1 0 0,-4 4 0 0,2-1 0 15,-1-3 0-15,1 1 0 0,-1-3 0 0,1 1 0 16,0 0 0-16,4-4 0 0,-4-3 0 0,7 3 0 0,-1-3 0 16,1-2 0-16,0 2 0 0,2-2 0 0,-2 4 0 0,-1-3 0 15,1 5 0-15,-3-3 0 0,-1 4 0 0,1-1 0 16,-4 2 0-16,4 1 0 0,-6 2 0 0,-1-1 0 15,2 2 0-15,-4-1 0 0,3 3 0 0,-3-4 0 16,0 4 0-16,0 0 0 0,2-1 0 0,-2-3 0 16,-2 4 0-16,2 0 0 0,0 0 0 0,0-3 0 15,-3 1 128-15,3-2-128 0,3 1 0 0,-3-2 0 16,0 0 0-16,0-1 0 0,0-1 0 0,2-1 0 16,-2-1 0-16,0 0 0 0,-2 4 0 0,2-4 0 15,-3 1 0-15,-3 2 0 0,3 1 0 0,-2 2 0 0,1-3 0 0,-6 3 0 16,3-1 0-16,-2 3 0 0,0 1 128 0,1-2-128 15,-3 2 0-15,3 0 0 16,-1 0 0-16,2 0 0 0,0 0 0 0,-2 2 0 0,2-2 128 0,2 0-128 16,-4 0 0-16,1 1 0 15,2-1 0-15,-2 0 0 0,-1 0 0 0,-5 4 0 0,4-2 0 0,-4-1 0 16,0 1 0-16,0 2 0 0,-2-3 0 0,2 1 0 16,-5 0 0-16,1 1 0 15,1-1 128-15,0-2-128 0,-1 0 0 0,4 0 0 0,-3 0 0 0,-1 0 0 0,3 4 0 0,-1-4 0 16,-5 3 128-16,4-1-128 15,-2 1 0-15,1 3 0 0,-3-3 0 0,2 2 0 0,-2 2 0 16,0-2 0-16,2 1 0 0,-2 1 0 16,2 0 0-16,-2-4 0 0,0 4 0 0,-2 0 0 0,1 0 0 0,-4-2 0 15,-2 0 0-15,2 2 0 16,-6-1 0-16,3-1 0 0,1 0 0 0,-2-1 0 16,2-1 0-16,2 1 0 0,0-3 0 0,0-1 0 0,3 4 0 0,-3-4 0 0,3 1 0 15,-3-1 0-15,2 2 0 0,0-2 0 0,-3 0 0 16,1 0 0-16,0-2 0 0,-4 2 0 15,6 2 0-15,-7 0 0 16,5-2 0-16,-4 5 0 0,0-1 0 0,-3 1 0 0,0 2 0 16,0-2 0-16,-2 0 0 0,4 4 0 0,-4-2 0 15,0 0 0-15,0 0 0 0,4-2 0 0,-1 4 0 0,3-6 0 0,1-1 0 0,2 2 0 16,-4-1 0-16,2-1 0 16,2-2 0-16,0 0 0 0,-2 3 0 0,2-3 0 15,0 0 0-15,-4 0 0 0,2 0 0 0,-3 0 0 0,1 4 0 16,-1-3 0-16,0-1 0 0,-4 0 0 0,3 4 0 0,3-4 0 0,1 0 0 0,2 0 0 15,3 0 0-15,4 0 0 16,3-4 0-16,-1 3 0 0,-1-3 0 0,3-1 0 0,1 2 0 0,0-3 0 31,0 1 0-31,-3-2 0 0,1 5 0 0,0-5 0 16,-1 6 0-16,-1-3 0 0,1 4 0 0,-1-3 0 0,-2 3 0 16,0 0 0-16,3 3 0 0,0-3 0 15,-3 4 0-15,1-3 0 0,2-1 0 0,1 4 0 16,-1-4 0-16,-4 0 0 0,7 0 0 0,0 0 0 15,-2-4 0-15,2 4 0 0,2-1 0 0,-4-1 0 0,4 0 0 0,-2-1 0 16,-1 3 0-16,-1 0 0 0,4 0 0 0,-6 0 0 0,1 0 0 0,-1 0-144 0,1 0 144 0,0 3 0 31,-1 1-144-31,-1 1 144 0,1-2 0 0,1 3 0 16,-4-1 0-16,2 4 0 0,-4-1 0 0,1-3 0 0,1 4 0 0,0-2 0 0,2 0 0 0,1-3 0 31,1 3 0-31,3-6 0 0,2 5 0 0,-2-3 0 16,2-3 0-16,1 4 0 0,1-4-128 0,-1 1 128 15,2-1 0-15,-4-1 0 0,4 1 0 0,-5 0 0 16,2 1 0-16,-2-1 0 0,-2 4 0 0,0-4-176 16,1 5 176-16,1-2-128 0,-4 1 128 0,4-2 0 0,-3 5 0 15,3-6 0-15,2 6 0 0,3-5 0 0,-3 3 0 0,1-3 0 16,4 0 0-16,1-2 0 0,2-2 0 0,-1 0 0 16,3 1 0-16,0-5 0 0,2 3 0 0,-5-1-128 15,3-1 128-15,1 2 0 0,-5-3 0 0,3 1 0 16,-2 2 0-16,-4-1 0 0,-3 4 0 0,1-1 0 15,-1 1 0-15,-2 0 0 0,-2 1 0 0,1-1 0 16,-3 4 0-16,1 1 0 0,-4-2 0 0,2 3 0 16,0-3 0-16,0 2 0 0,-2 1 0 0,1-3 0 15,3 2 0-15,0-1 0 0,-1 3 0 0,1-2 0 0,3 0 0 16,-4 0 0-16,4-1 0 0,-1 1 0 0,-1 2 0 0,-1-2 0 16,1 1 0-16,0 1 0 0,-1-2 0 0,-1 0 0 15,-2 0 0-15,0-1 0 0,-1 4 0 0,-1-2 0 16,-1-3 0-16,2 2 0 0,-1-1 0 0,-1 1 0 15,2-1 0-15,-2-1 0 0,1-1 0 0,1 1 0 16,3 1 0-16,1-3 0 0,0 3 0 0,3-2 0 16,-4-2 0-16,4 0 0 0,-3 1 0 0,1 1 0 15,2-2 0-15,0 4 128 0,-3-1-128 0,3-1 0 16,2 1 0-16,-1 1 0 0,3-2 0 0,1 5 0 16,1-6 0-16,-3 5 0 0,8-6 0 0,-4 3 0 15,5-3 0-15,-2-3-19248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1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16601 5809 2751 0,'-12'3'256'16,"7"-1"-256"-16,0-2 0 0,1 0 0 0,4 0 432 0,0 0 32 0,-2 0 16 0,2 0 0 0,0 0-192 0,0 0-32 15,0-2-16-15,2-1 0 16,2-1-240-16,-3-1 0 0,-1 2 0 0,4-3 0 0,-4 6 576 0,0-3 64 31,-4 1 0-31,3 2 16 0,1 0 560 0,-6 0 96 0,5 2 32 0,-1 0 0 16,-3-1-272-16,1 6-48 15,1-1-16-15,-3-1 0 0,1 3-416 0,2-2-80 0,-1 2 0 0,1 1-16 0,-2 0-48 0,3 0 0 0,2 3 0 0,0-4 0 16,0 3-192-16,5-2-64 0,-3 3 0 0,5 0 0 16,-2-2 96-1,0-1 16-15,4 3 0 0,-2-1 0 16,-2-3 0-16,0 1 0 0,2 3 0 0,-5-1 0 15,2-1 0-15,-4 1 0 0,3 1 0 0,-3-2 0 16,0 6 80-16,-3-5 32 0,3 6 0 0,-4-3 0 16,2 2-32-16,2-3 0 0,0 1 0 0,-3 0 0 15,3 4 0-15,-4-4 0 0,4 1 0 0,-1-1 0 16,1 4-16-16,-4-4-16 0,4 3 0 0,0-1 0 0,0-2-48 0,4 0-16 16,-3-2 0-16,3-2 0 0,1 4-96 15,2-2 0-15,-2-3-16 0,0 5 0 0,2-2-48 0,0-1 0 16,2 1 0-16,-2-3 0 0,2-1 176 0,0 1 16 15,-1 0 16-15,3-1 0 0,1 5 160 0,-2-5 16 16,3 3 16-16,-1-3 0 0,-4 1-272 0,3-4-48 16,-2 4-16-16,3 0 0 0,-3-4-192 0,-1 2 144 15,3-2-144-15,1 2 128 0,-2-2-128 0,1-1 0 16,-1-2 0-16,2 3 0 0,-1-5 0 0,1 3 0 16,2-3 0-16,0 0 0 0,2 0 0 0,1 0 0 15,2-3 0-15,-1 1 0 0,3-1 0 0,1 1 0 0,-1-2 0 16,2 1 0-16,3-1 0 0,-3 3 0 0,3-3 0 0,-4 4 0 15,1 0 128-15,-2 0 64 0,2 4 0 0,-4-1 0 16,2-1 16-16,0-2 16 0,-4 5 0 16,-1-3 0-16,3 0-32 0,0 3-16 0,-2-2 0 0,1 1 0 15,-1 1-176-15,1-1 0 0,-1-3 0 16,1 3 0-16,-1-4 0 0,2 0 0 16,-1 0 0-16,-1 0 0 0,0 0 0 0,3 0 0 0,1-4 0 0,1-1 0 15,1 2 0-15,3 1 0 0,4-5 0 0,-4 2 0 16,2-1 0-16,1 1 160 0,3-2-160 0,-4 2 160 15,1 0-160-15,-1-2 0 0,-2 5 0 0,-1-1 128 0,-3 3-128 0,-4-4 0 16,1 4 0-16,-2 0 0 16,1 0 0-16,-1 0 0 0,1 4 0 0,-1-8 0 0,0 4 0 0,1 0 0 15,-1-5 0-15,2 5 0 0,4-4 0 0,-2-1 0 16,0 2 0-16,-2-3 0 0,2 5 0 0,-2-3 0 16,2 1 0-16,-2-1 0 15,2 3 0-15,-3-3 0 0,1 2 0 0,-2 1 0 0,4 1 0 0,-4 0 0 16,1 0 144-16,-1 0-144 0,-1 1 128 0,1-1-128 15,1 0 160-15,-1 2-160 0,1-2 128 0,-1 0-128 0,4-2 0 16,-4-1 0-16,-1-1 0 0,2 4 0 0,-1-3 0 16,-1-2 0-16,1 3 0 0,-1-5 0 0,-1 7 0 0,-1-5 0 15,-1 5 0-15,1-4 0 16,-4 2 0-16,0-1 0 0,4 3 0 0,-5 0 0 0,0 0 0 0,0 0 0 16,-2 0 0-16,1 0 128 0,3 0-128 0,-1 0 0 15,2 0 0-15,-3 0 0 16,5-4 0-16,-2 4 0 0,2-1 176 0,-2-3-176 0,2 4 192 15,0-3-192-15,-3 3 176 0,1-2-176 0,2-1 160 0,-2 3-160 16,2-2 0-16,0 0 128 0,2 2-128 0,-6-2 0 16,2 2 0-16,0-3 0 0,-3 3 0 0,0 0 0 0,1 0 0 0,-3-2 0 15,2 2 0-15,-4 0 0 16,0-2 0-16,1 1 0 0,-3-3 0 16,1 4 0-16,1-2 0 0,-2 1 0 0,-3-1 0 0,2-2 0 0,2 4 128 0,-4-3-128 15,3 1 0-15,-1-1 144 0,1 1-144 0,-3-1 192 16,4-1-192-16,-2-1 192 0,1 0-192 0,-3-2 0 15,2 1 0-15,-2-2 0 0,0 2 0 0,0-1 0 16,0-1 0-16,-2-3 128 0,-1 3-128 0,-1-5 0 16,2 5 0-16,-3-3 0 0,2-1 0 0,-3 3 0 15,3-5 0-15,-1 6 0 0,3-4 0 0,1 1 0 0,1-1 144 16,3-2-144 0,-1 0 128-16,6-2-128 0,-4 2 128 0,4-3-128 15,-6 3 0-15,3 0 0 0,-1-2 0 0,-2 1 0 0,1 3 0 0,-2-2 0 0,-2 1 0 0,-2 1 0 16,0 5 0-16,0-1 0 0,-3-1 0 0,2 2 0 15,-4 2 176-15,0-4-48 0,3 5 0 0,-4-1 0 16,2 2-128-16,-2-2 192 16,4-1-192-16,-5 1 192 0,4-2-192 0,0 4 0 15,1-4 0-15,-2 0 128 0,0-2-128 0,1 0 0 0,2 1 0 0,-3-1 0 16,3 0 0-16,-2 2 0 0,-1-2 128 0,-1-1-128 16,2 1 0-16,0-1 0 0,-4 1 0 0,1 0 0 0,-1 1 0 15,-3-1 0-15,1 4 0 0,2-2 0 16,-4 0 0-16,0 0 0 0,-1 2 0 0,2-1 0 15,-2 0 0-15,2 0 0 0,-2 6 0 0,2-3 0 16,-2-2 0-16,0 1 0 0,0-1 0 0,2 1 0 16,-6-1 0-16,5 3 0 0,-5-1 128 0,2-1-128 0,-1 3 0 0,-2-3 0 15,-4 1 0-15,1 3 0 0,1 0 0 0,-6-2 0 16,1 2 0-16,0-2 0 16,-2 2 0-16,2-1 0 0,-3 1 0 0,1-4 0 0,2-1 0 0,-2 1 0 15,3 3 0-15,-1-6 0 0,2 5 0 0,-2-5 0 0,-1 5 0 16,1-1 0-1,4-1 0-15,-8 2 0 0,4-1 0 0,-2 1 0 16,-2 2 0-16,-1 0 0 0,1 0 0 0,-3 2 0 0,4-2 0 0,-3 5 0 0,-3-1 0 0,-1-1 0 16,-2 2 0-16,-3 1 0 15,1 2 0-15,-3-4 0 16,3 1 0-16,0 2 0 0,5-2 0 0,-2-1 0 0,9-3 0 16,0 3 0-16,2-2 0 0,4 1 0 0,-5-3 0 0,1 0 0 15,4 4 0-15,-1-4 0 16,0 0 0-16,2-4 0 0,-1 4 0 0,-3 0 0 15,6 4 0-15,-3-4 0 0,-3 3 0 0,1 2 0 0,-1 1 0 0,-2 2 0 16,-3 1 0-16,-1 3 0 0,-4 4 0 0,-2 3 0 16,-1 0 0-16,1 2 0 15,-1-2-688-15,3-1-112 0</inkml:trace>
  <inkml:trace contextRef="#ctx0" brushRef="#br0" timeOffset="18214.32">3603 11861 6447 0,'-5'0'576'0,"2"0"-576"15,3 2 0-15,0-2 0 0,-4 0 560 0,2 0 0 0,-1 0 0 0,-6 4 0 0,-7 1-128 0,1 0-32 16,-3 4 0-16,1-1 0 0,-4 1-48 0,2 0-16 16,-2 3 0-16,2-7 0 15,3 4 656-15,2-4 128 0,0 2 32 0,2-2 0 16,2 1-144-16,1 2-32 16,0-3 0-16,-3 4 0 0,1 0-512 0,-1 3-96 15,-2 2-32-15,-3 3 0 0,-1 4-336 0,-6 2 0 0,0 3 0 0,-6 5-128 16,4 1 128-16,-2 3 0 0,-3 3 0 0,1 2-128 15,4 2 128-15,3-4 128 0,2 2-128 16,7-1 176-16,0-3 592 0,2 4 112 0,7 2 16 0,-2-2 16 16,5 0-224-16,4 0-48 0,2 0-16 0,3 4 0 15,1-1-480-15,1-1-144 0,5 0 0 0,0-2 0 16,0 0 0-16,3-3 0 0,4-3 0 0,-3-2 0 16,-18-32 0-16,48 52 0 0,-48-52 0 0,58 61 0 15,-58-61 0-15,68 51 0 0,-68-51 0 0,76 38 0 16,-76-38 0-16,86 36 160 0,-86-36-160 0,87 16 128 0,-87-16 64 0,0 0 0 15,124 4 0-15,-124-4 0 0,75-13-192 0,-75 13 128 16,83-26-128-16,-83 26 128 0,89-38 48 0,-89 38 0 16,93-49 0-16,-45 25 0 0,1-6 16 0,0 1 16 15,0-5 0-15,-4-4 0 0,2-5-208 0,-7 1 0 16,0-2 0-16,0 2 0 0,-1 2 208 0,1-1-48 16,0-1-16-16,0-3 0 0,2-4 112 0,0 5 0 15,-2 1 16-15,-2 1 0 0,-7 0-272 0,-5 2 0 16,-5 3 128-16,-7 3-128 0,-5 4 0 0,-9-3 0 15,0 2 0-15,-9-3 0 0,-5 3 0 0,2 0 0 0,-2 1 0 16,-3-1 0-16,1 3 176 0,-1-2-32 16,-1 2 0-16,3-1 0 0,-3 1 112 0,-6-2 0 0,-1 4 16 0,-1-2 0 15,-7 2-272-15,-4 2 128 16,-3 1-128-16,-7 4 0 0,0 2 0 0,-3 3 0 0,-4 3-240 0,-4 1 80 16,1 1-16-16,-4 6 0 0,3-3 0 15,6 6 0-15,8 4 176 0,8 1 0 0,1 4 160 0,7 5-160 31,2 0-256-31,3 3-128 0,6 0-48 0,5 6-12736 0</inkml:trace>
  <inkml:trace contextRef="#ctx0" brushRef="#br0" timeOffset="18739.46">4698 12361 16575 0,'-16'0'736'0,"9"0"160"0,3 0-720 0,4-3-176 0,0 3 0 0,2-2 0 16,5-2 640-16,2 1 112 0,8-4 16 0,-17 7 0 15,0 0-768-15,93-38-384 0,-93 38 32 0,80-37 16 31,-80 37-768-31,84-38-160 0,-84 38-16 0,92-32-16 0,-92 32 608 0,94-26 128 0,-94 26 32 0,105-22 0 16,-105 22 1488-16,120-21 320 0,-120 21 48 0,137-23 16 16,-137 23 736-16,140-14 160 0,-140 14 16 0,134-14 16 15,-134 14-656-15,141-15-128 0,-141 15-16 0,157-18-16 16,-70 9-928-16,-7 4-176 0,-80 5-32 0,143-12-16 16,-143 12-496-16,127-2-112 0,-127 2-16 0,107 2 0 31,-107-2-656-31,101 7-144 0,-101-7-32 0,92 10 0 0,-92-10 512 15,0 0 80-15,119 18 32 0,-119-18 0 0,0 0 528 0,88 16 0 0,-88-16 192 16,0 0-48-16,0 0 112 0,84 15 32 0,-66-15 0 0,-8 0 0 16,2 0-672-16,-3-5-128 15</inkml:trace>
  <inkml:trace contextRef="#ctx0" brushRef="#br0" timeOffset="19132.54">6838 11391 23039 0,'-39'9'2048'0,"15"-4"-1648"0,3 4-400 0,9-2 0 16,10-6 896-16,2 5 112 0,0-3 16 0,-4 9 0 16,4 6 192-16,6 1 64 0,2 7 0 0,-8-26 0 15,0 0-1568-15,56 61-304 0,-56-61-64 0,0 0-16 16,72 57-896-16,-72-57-176 15,0 0-48-15,75 58 0 0,-75-58 1248 0,0 0 240 16,74 61 48-16,-74-61 16 0,0 0 1072 0,77 68 224 0,-77-68 32 0,56 56 16 0,-56-56-112 0,57 48-32 16,-57-48 0-16,58 46 0 0,-58-46-624 0,0 0-128 15,84 57-16-15,-84-57-16 16,0 0-704-16,66 49-144 0,-66-49-32 0,0 0 0 16,0 0 192-16,56 52 48 0,-51-38 0 0,0-2 0 0,-5 2 464 0,-5-2 320 15,-4 2-64-15,-7 4 0 0,2-1 512 16,-5 4 80-16,-5 2 32 0,-2-1 0 0,-2 4-128 0,0-3-32 15,2 3 0-15,-4 2 0 0,2 2 272 0,2-4 48 16,-3 5 16-16,1 0 0 0,3 1-80 0,1-3-16 16,3 1 0-16,-2-6 0 0,6-6-704 0,5-1-128 0,1-1-128 15,8-6-17536-15</inkml:trace>
  <inkml:trace contextRef="#ctx0" brushRef="#br0" timeOffset="19809.86">8244 11903 21183 0,'-9'0'1888'0,"6"0"-1504"0,-1 0-384 0,8 0 0 0,-4 0 1152 0,1-5 176 16,1 1 16-16,-2-4 16 0,2-6-736 0,-2-4-160 15,0-1-16-15,-4-2-16 16,-4 2-2480-16,-6 0-512 0,-4 5-80 0,-6 0-32 16,-6 9-128-16,-6 1-16 0,-3 10-16 0,-1 6 0 0,0 2 2832 0,-3 8 512 0,-1 4 128 0,-1 4 16 15,1 1 2288-15,4 4 464 0,0 2 96 16,5-2 16-16,2 5-976 0,5 3-192 0,5-3-48 0,1 7 0 15,6-1-1120-15,6 2-224 16,1 10-64-16,6-6 0 0,6 6-528 0,0-6-112 16,11 2-32-16,-3-2 0 0,6-3-224 0,1 0 0 15,4-1 0-15,3 1 0 0,3-5 0 0,1-1-128 0,6 3 128 0,-35-46 0 16,77 81 0-16,-77-81 0 0,83 68 0 0,-83-68 0 16,93 61 192-16,-93-61 64 0,96 44 0 0,-96-44 0 15,102 23 176-15,-102-23 32 16,95-2 16-16,-95 2 0 0,78-26-64 0,-43 1-16 15,0 1 0-15,-4-9 0 0,0-2-80 0,1-10 0 16,-3-4-16-16,-1-3 0 0,2 1-160 0,-7-10-16 0,3-3-128 16,-4-2 192-16,3-6-192 0,-6 2 144 0,-2-4-144 0,-4-1 128 15,-8 3-128-15,-5 1 0 0,-4-2 0 0,-6 5 0 16,-6 3-448-16,-3 8-80 16,-7 6-16-16,-4 4 0 0,2 7-368 0,-3 9-80 0,-2 1-16 0,0 6 0 15,-2 6-256-15,0 3-48 0,7 6-16 0,4 4 0 16,5 1-864-16,3 4-176 0</inkml:trace>
  <inkml:trace contextRef="#ctx0" brushRef="#br0" timeOffset="20330.5">9061 12237 14735 0,'-17'9'1312'0,"3"0"-1056"16,5-4-256-16,2 0 0 0,5-3 832 0,-1-2 128 0,1 2 0 0,-1 3 16 16,-6 2 32-16,-5-2 0 0,5 0 0 0,-3 2 0 31,3-5-1920-31,4 2-384 0,-4-4-80 0,6 0-16 16,1-4 16-16,0 2 0 0,4-1 0 0,3-1 0 0,-3-1 1072 0,5-3 304 0,4 2 0 0,1-1-128 15,5-1 1168-15,2-3 240 0,6 2 64 0,-1-3 0 16,-24 12 0-16,65-24 16 0,-65 24 0 0,80-26 0 15,-80 26-752-15,92-30-160 0,-92 30-16 0,115-31-16 16,-115 31-272-16,140-30-144 0,-64 16 160 0,-76 14-160 0,141-19 880 16,-141 19 80-16,138-16 0 0,-138 16 16 0,139-10 112 0,-139 10 0 15,150-12 16-15,-150 12 0 0,150-11-720 0,-150 11-128 16,134-7-48-16,-134 7 0 16,122-3-208-16,-122 3 0 0,103 0 0 0,-103 0 0 0,92 0-256 0,-92 0 0 15,0 0 0-15,115 2 0 0,-115-2-64 16,0 0 0-16,88-2 0 0,-88 2 0 15,0 0-368-15,0 0-80 0,0 0 0 0,80-14-7472 16,-68 9-1488-16</inkml:trace>
  <inkml:trace contextRef="#ctx0" brushRef="#br0" timeOffset="20738.52">10997 11405 25791 0,'-17'9'1152'0,"8"-4"224"0,2-2-1104 0,5 1-272 0,4-2 0 0,1-1 0 16,3 1 1088-16,1 3 144 0,7 4 48 0,3 0 0 16,0 3-880-16,1 2-160 0,-4 2-48 0,3-3 0 15,-5 1-432-15,4 4-80 0,2 1-32 0,-1-2 0 0,-17-17 352 16,0 0-176-16,73 56 176 0,-73-56-128 15,0 0 368-15,108 49 80 0,-108-49 0 0,87 36 16 0,-87-36 224 0,93 34 32 16,-93-34 16-16,83 27 0 16,-83-27-384-16,0 0-80 0,86 44-16 0,-71-30 0 0,-1-2-128 0,-12 2 0 15,-4-2 0-15,-6 6-176 16,-6 1-176-16,-11 2-32 0,-3 1-16 0,-6 1 0 0,-3 7 240 0,-1 3 160 16,-6 2-192-16,0-1 192 0,8 1 0 0,-8 5 128 15,4 0 0-15,0 0 16 0,0-1 432 0,2 1 64 16,3-5 32-16,2-4 0 0,1 0-320 0,6-1-64 15,2-4-16-15,5-7 0 16,3-1-880-16,6-3-176 0,3-4-48 0,7-3 0 16,3-2-1968-16,6-3-400 0,7 2-64 0,3-6-7824 0</inkml:trace>
  <inkml:trace contextRef="#ctx0" brushRef="#br0" timeOffset="21264.31">12290 11513 16575 0,'-9'-7'736'0,"6"3"160"0,3-1-720 0,-4 2-176 0,4 1 0 0,0-1 0 0,0 1 560 0,0-2 80 16,-1-1 0-16,-5-2 16 0,-2 7-656 0,-4 0 0 15,-9 9 0-15,-4 0-176 16,-3 8-368-16,-3 0-80 0,-2 10-16 0,-5 0 0 0,1 3 1280 0,-3 5 240 16,-2 1 48-16,0-1 16 0,4 9 1456 0,-6-4 288 15,8 5 64-15,-4-1 16 0,5-1-848 0,-4 6-160 16,6 0-32-16,4 3-16 16,-1 4-944-16,7-2-192 0,4 0-48 0,11-2 0 0,-1-3-400 0,9-4-128 15,5-1 0-15,4-1 0 0,8 1 0 0,-17-44 0 16,54 78 0-16,-54-78 0 0,80 63-208 0,-80-63 0 15,100 49 0-15,-100-49 0 16,106 31-192-16,-106-31-48 0,110 21 0 0,-110-21 0 0,108 3 64 0,-108-3 16 0,117-12 0 16,-117 12 0-16,125-30 160 0,-64 8 16 0,-5-1 16 0,-6-6 0 15,-3 2 560-15,-3-9 96 0,1 1 32 0,-5-9 0 16,-5 1-320-16,-3-4-48 0,-3-4-16 0,-4 3 0 16,-1-5 128-16,-10-4 32 0,-2-1 0 0,-7 1 0 15,-5-6-32-15,-8 6-16 0,-6-1 0 0,-11 3 0 16,-3 1-112-16,-6 5-128 15,-10 3 176-15,-5 8-176 0,-5 3 208 0,-7 4-64 0,7 5-16 0,-7 0 0 0,-9 7 0 0,-1-2-128 16,0 8 192-16,3 3-64 0,8 1-128 16,6 4 0-16,7 2 0 0,7 3 0 15,9 3-576 1,1-3-80-16,11 2-32 0,7 1-10368 16,3 1-2064-16</inkml:trace>
  <inkml:trace contextRef="#ctx0" brushRef="#br0" timeOffset="21826.39">12898 12093 25791 0,'-24'3'1152'0,"10"-3"224"0,5 6-1104 0,0-6-272 16,9 0 0-16,0 0 0 0,0 3 656 0,-3-3 80 16,1 5 16-16,-1-1 0 15,-1-1-1072-15,3 3-224 0,-3-5-32 0,2 3-16 16,4-4-1392-16,2 0-288 0,1 0-48 0,3 0-16 31,5-2 720-31,1-1 144 0,-14 3 16 0,0 0 16 0,0 0 1776 0,94-27 368 0,-94 27 64 0,64-17 0 0,-64 17 1264 0,0 0 240 16,106-26 48-16,-106 26 16 0,75-18-1056 0,-75 18-224 15,86-17-32-15,-86 17-16 0,92-19-1008 0,-92 19 0 16,105-18-256-16,-105 18 48 16,118-13-1200-16,-118 13-256 0,138-9-32 0,-138 9-16 15,127-4 176 1,-127 4 16-16,117 9 16 0,-117-9 0 0,113 21 608 0,-113-21 128 0,103 24 32 16,-103-24 0-16,96 32 592 0,-96-32 144 0,89 33 0 0,-89-33 0 0,0 0 848 0,109 49 208 15,-109-49 32-15,0 0 16 0,0 0-448 0,96 45-80 0,-96-45-32 0,0 0-5824 16,0 0-1168-16</inkml:trace>
  <inkml:trace contextRef="#ctx0" brushRef="#br0" timeOffset="22256.05">14629 11374 16575 0,'-18'3'1472'0,"4"-1"-1168"0,7 1-304 0,6-3 0 16,1 4 1392-16,-4-2 208 0,-10 4 64 16,-3 3 0-16,-6 2-1088 0,2 3-224 0,2-2-32 0,7 2-16 31,3 1-2096-31,0-4-432 0,9 3-80 0,0-2 0 0,9 4 1552 0,0-2 320 0,3 0 64 0,4 6 16 15,-16-20 1392-15,0 0 288 0,69 63 48 0,-69-63 16 16,0 0-176-16,93 63-48 0,-93-63 0 0,76 49 0 16,-76-49-464-16,84 50-112 0,-84-50-16 0,82 45 0 15,-82-45-384-15,80 40-192 0,-80-40 160 0,0 0-160 16,84 49 0-16,-84-49-288 0,0 0 32 0,0 0 16 16,35 56-144-16,-42-40-48 15,-4 1 0-15,-3 0 0 0,-3 6 272 0,-8 1 160 0,-2 4-192 0,-3 2 192 0,-1 1 384 16,-1 1 192-16,-3-1 48 0,4 4 0 0,-4-4 688 0,4 2 144 15,-4 0 16-15,3-3 16 0,-2 1-464 0,2 1-80 16,-3-3-32-16,1-1 0 0,2 2-544 0,4-4-112 16,-1-3-32-16,3-1 0 0,3-4-224 0,2-4 0 15,11 3-144-15,1-5 144 16,9-3-1536-16,3 0-192 0</inkml:trace>
  <inkml:trace contextRef="#ctx0" brushRef="#br0" timeOffset="22864.1">16106 11778 23039 0,'-24'1'1024'0,"5"3"192"0,1-1-960 0,6-1-256 0,3-2 0 0,2 4 0 0,-1-1 1312 0,-10 2 224 16,-8 4 32-16,-12 1 16 0,-2 6-816 0,-6 0-144 15,3 0-48-15,-6-3 0 16,0 5-1408-16,2 3-272 0,2-2-64 0,1 2-16 16,6 3 208-16,1 2 32 0,6 0 16 0,5 6 0 0,3-6 1328 0,2 5 272 0,7-1 48 0,2 1 16 15,4 2 272-15,2 0 48 0,3 2 16 0,3 2 0 16,3-8-688-16,3 3-144 0,2 1-32 0,6-2 0 16,-14-31-208-16,39 59 0 15,-39-59 0-15,61 60 0 0,-61-60 0 0,88 50 192 0,-88-50-48 0,115 44-16 16,-115-44 32-16,142 35 0 0,-142-35 0 15,141 22 0-15,-141-22-160 0,129 12-272 16,-129-12 64-16,116-12 16 0,-116 12-752 16,103-29-144-16,-103 29-16 0,93-40-16 0,-50 17 1120 0,-6-3 0 15,-2-2 240-15,-6-10-48 0,-1-2 784 0,-5-4 160 0,-6 0 16 0,-3-4 16 16,2-3-192-16,-7-1-32 16,-4 0-16-16,-2-6 0 0,-3 1-416 0,-7-4-96 15,-3 3-16-15,-6 4 0 0,-1 2-272 0,-8 3-128 0,-6 6 128 0,-11 3-128 16,-8 5 0-16,-11 9 0 0,-11 3 0 0,-3 9-176 15,2 2-96-15,-4 10-32 0,8 2 0 0,-1 2 0 16,11 1 80-16,1 1 16 0,8-2 0 0,8 1 0 16,7-1-624-1,9-2-112-15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8:20.2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6201 6993 911 0,'-12'-2'0'16,"0"1"0"-16,5 1 0 0,4 0 0 0,-1 0 576 0,-1 0 16 0,-11 0 16 0,-3 1 0 15,-11 3-96-15,3-1 0 0,-3-1-16 0,2 7 0 16,2-2-336-1,3 1-160-15,-3 1 160 0,3 2-160 0,-3-3 736 0,2 5 48 0,0 0 16 0,-1 1 0 16,1 0 224-16,-1 4 32 0,1-3 16 0,0 3 0 16,1 1-272-16,-5-2-48 0,2 4-16 0,1-1 0 15,1-3-96-15,0 0-32 0,5 1 0 0,-4-1 0 0,5 1 16 0,3-4 0 32,1 3 0-32,0 0 0 0,5-3 16 0,-5 4 0 0,6-1 0 0,-1 1 0 0,0-1-160 0,0 0-32 15,1 1 0-15,1-4 0 0,1 0-64 0,1 1-32 16,-3-1 0-1,2 0 0-15,3 0 160 0,-2 0 48 0,1-2 0 0,-1 4 0 16,5 0-112-16,-4-4-32 0,4 2 0 0,0 1 0 16,0-1-160-16,0 0-16 15,0 0-16-15,0-2 0 0,0 1-96 0,4-3 0 0,-2 2-128 16,1-3 192-16,2 1 128 0,2-1 0 0,4 0 16 16,1 0 0-16,2-1 176 0,7-1 16 0,-2 0 16 15,5-3 0-15,8 1 0 0,-1-2 0 0,9 3 0 0,-5-6 0 16,2 0-160-16,1-2-16 0,-1-2-16 0,-3 1 0 15,1-2-96-15,2 1 0 0,1 2-16 0,-3-1 0 16,0-1-80-16,1-1-16 0,-1 5 0 0,0-2 0 16,0 2-144-16,-2 0 128 0,0 2-128 0,-1 2 128 15,-4-3-128-15,-4 3 128 0,4 1-128 0,-7-1 128 16,-2 1-128-16,2 2 160 0,-4-2-160 0,1 0 160 16,-1 4-32-16,2-2 0 0,2 2 0 0,-2-2 0 0,4 0-128 0,1-2 192 15,2 0-192-15,6 2 192 16,-6-5-192-16,5 1 0 0,4 1 0 0,0-3 128 0,2-1-128 15,3 0 0-15,-5 0 0 0,5 0 0 0,-2 4 128 0,2-4-128 16,0 0 0-16,-3 0 128 0,1-4-128 0,-3 4 0 16,5 0 0-16,-5 0 0 0,1 0 176 0,1 0-48 15,1 0-128-15,-3 4 192 0,2-1-64 0,1 3 0 16,2-3-128-16,-3 4 192 0,1 0-192 0,-1-2 0 16,1 1 0-16,0-3 0 0,1 1 0 0,-1-4 0 15,-1 0 0-15,-2-4 0 0,-2 2 0 0,0-1 0 16,2-1 0-16,0-1 0 0,-1-2 0 0,-2 0 0 0,3 0 0 15,-1-2 0-15,-2 1 0 0,3-1 0 0,0 0 0 16,1-5 0-16,2 6 0 0,3-6 0 0,-1-4 0 0,-6 6 0 16,3-2 0-16,-2-3 0 0,0-1 0 0,-4 1 0 15,0-6 0-15,-1 4 0 0,-2-2 0 0,-2-5 0 16,0 5 0-16,-3-3 0 0,1-1 0 0,-1 1 0 16,-4 0 0-16,2 1 0 0,-4-3 0 0,-3 0 0 15,4 1 0-15,-4-1 0 0,0 0 0 0,-2 0 0 16,-3 0 0-16,-1 0 0 0,1 3 0 0,-7-3 0 0,1 7 0 15,-4-2 0-15,-1 0 0 0,-3 5 0 0,-4 1 0 0,-2-3 0 16,-4 4 0-16,-3 2 0 0,-1-2 0 0,-4 4 0 16,-6-1 0-16,-3 1 0 0,-2 1 0 0,-1-3 0 15,0 3 0-15,-2 2 0 16,1-3 0-16,-3-1 0 0,1-1 0 0,-4-2 0 16,-1 0 0-16,-3-1 0 0,-1-1 0 0,-1-1 0 0,-5 1 0 0,3 5 0 15,3 5 0-15,-11 0 0 0,2 5 0 0,1 2 0 16,-5 3 0-16,1-1 0 0,-2 4 0 0,-2-3 0 15,-3-4 0-15,0 5 0 0,1 2 0 16,-1-2 0-16,-2 7 0 0,-1-1 0 0,-3 4 0 0,-6 1-128 0,6 0 128 0,-10-2 0 16,6-4 0-16,-3 2 0 15,3 2 0-15,-3 4 0 16,-8 4-448-16,2-2 32 0,-4 2 0 0,-4-4 0 16,1-3-1472-16,-4-3-288 0,4 1-64 0,-6-3-12256 0</inkml:trace>
  <inkml:trace contextRef="#ctx0" brushRef="#br0" timeOffset="1554.55">21467 6852 2751 0,'-13'2'256'0,"5"-2"-256"0,2 0 0 0,3 0 0 16,3 0 256-16,-9 0 16 0,-3-2 0 0,-7-1 0 16,-7-4 192-16,-4-2 48 0,2-2 0 0,2-2 0 15,3-3 144-15,1-2 48 0,4-1 0 0,-3-2 0 16,2-1 240-16,-2 3 48 0,-5 1 16 0,-2 2 0 16,-1 3-208-16,-3 2-32 0,1 1-16 0,-4 3 0 15,4 0-416-15,-4 5-80 0,0 0 0 0,-3 2-16 0,5 4 144 0,-6-1 16 16,3 2 16-16,1 4 0 15,0 0 112-15,0 5 32 0,2-2 0 0,3 2 0 16,-1 3-16-16,1 6 0 0,2-2 0 0,-1 1 0 0,3 5-128 0,-2-5-32 16,3 4 0-16,1 4 0 0,-6 1 16 0,4 1 0 15,-2 3 0-15,2-4 0 0,0 0-112 0,3 2-32 16,-1-5 0-16,5 0 0 0,1-4 0 0,5-1 0 16,4 0 0-16,0-6 0 0,6 6 96 0,1-6 16 15,4 4 0-15,1-2 0 0,2 6-160 0,2-3-16 16,-7-22-16-16,0 0 0 0,0 0-48 0,54 107 0 15,-54-107 0-15,0 0 0 0,0 0 128 0,84 88 0 0,-58-70 16 0,5-1 0 16,4 1 80-16,0-4 16 0,7-6 0 0,5 6 0 16,5-2 240-16,4-3 48 15,3 3 16-15,4-5 0 0,-2-3-64 0,2-1-16 16,3-1 0-16,-3-2 0 0,1 2-224 0,4-1-48 0,5 5-16 16,2-3 0-16,0 2-304 0,0-1 0 0,0-4 128 15,-3-2-128-15,-3-1 0 0,-1-1 0 16,2 4 0-16,1 0 0 0,4 0 0 0,0 0 0 15,5-2 0-15,-5-5 0 0,-1-3 0 0,0-2 0 16,5-2 0-16,1 2 0 0,0 1 320 0,4 3-64 0,1 1 0 0,-3-4 0 16,-5-1-256-16,1 0 160 0,2 3-160 0,-1-1 128 15,-4 1-128-15,-4 0 0 0,2 4 0 0,-5-4 0 16,-1 1 0-16,-6-1 0 0,-7-3 0 0,-6 3 0 0,-1-2 0 0,-7 1 0 16,-5 0 0-16,0-3 0 0,-7-1 0 0,-2 0 0 15,0-1 0-15,-8-1 0 0,1-1 0 0,-3-4 0 16,-2 2 0-16,-6-2 0 0,-4 2 0 0,-4-6 0 15,-4 3 0-15,-8-1 0 16,-2-3 0-16,-5-4 0 0,-5-1 0 0,-8-4 0 0,-3 0 0 0,-7-1-144 16,-1-1 144-16,-9 4-208 15,-1 0 32-15,-6 0 16 0,-2 7 0 0,-5-6 0 16,-4 4 160-16,1-1 0 0,1 3 0 0,-2 1-128 0,-2-1 128 0,1 2 0 0,1 1 0 0,-5 2 0 16,-5 2 0-16,-2 2-128 0,-3-1 128 0,-6 6-128 31,-1 2-688-31,-7 4-128 0,-9 3-16 0,-4 3-16 15,-8 5-624-15,-2 2-128 0,-4 4-32 0,1 4 0 16,1 4-192-16,-5 4-32 0,-7 10-16 0,4 0-7552 0</inkml:trace>
  <inkml:trace contextRef="#ctx0" brushRef="#br0" timeOffset="4238.59">9127 9614 1839 0,'6'-5'160'0,"-1"0"-160"15,-2 3 0-15,1 1 0 0,-4-3 768 0,1 4 128 0,6-5 32 0,-1-4 0 16,2 0-176-16,1 1-48 0,-5-1 0 0,-4 4 0 0,-4 1-256 0,-1 3-48 15,-4-1-16-15,-5 2 0 0,2 2-240 0,-9-1-144 16,-2 3 160-16,-3-3-160 16,-2 3-128-16,-3 1-128 0,-4-1-32 0,0 1 0 0,0-2-16 0,-3 3 0 15,5-3 0-15,0-3 0 0,5 4 304 0,-2-3 144 16,4-1-16-16,2 4 0 0,-2-1 208 0,3-1 48 16,2 2 0-16,-1-3 0 15,1 1-240-15,0-2-144 0,2 0 192 0,-2 0-192 16,1-2 256-16,0 1-64 0,0-3-16 0,-2 4 0 15,4-2 192-15,-3-1 32 0,0-1 16 0,2-1 0 0,2 2 96 0,-4-3 0 0,2 1 16 16,1-2 0-16,1 2-144 0,0-4-48 16,-1 4 0-16,1-2 0 0,-1 2-176 0,1 0-32 0,-2 5-128 0,1-4 192 31,4 4-192-31,-1 0 0 0,-1 0 0 0,4-2 0 0,3 4 0 0,0-2 0 0,4 4 128 0,2-4-128 16,6 3 240-16,-3-1 0 0,9 1 0 0,0-1 0 15,4 2-240-15,5-4 0 16,1 0 0-16,5 0 0 0,10 0 128 0,4-2-128 0,2-2 0 0,4-1 0 15,-1-2 160-15,6 2-160 16,-4-4 160-16,2 0-160 0,2 4 384 0,-4-2-32 0,1 0 0 16,-5 0 0-16,0 4 192 0,-1-2 32 15,3-1 16-15,-3 3 0 0,-3-2-144 0,1 5-48 0,-1 0 0 0,-2-4 0 0,-4 8-192 0,-1-4-32 32,-4 0-16-32,-4 3 0 0,-4-3-160 0,-1 0 0 0,-3-3 0 0,0-1 0 0,-2-1 0 0,-3 0-256 15,0 0 64-15,-6-2 16 16,3 3-32-16,-6-1-16 0,-4 3 0 0,1-1 0 15,-3-1 224-15,1 4-176 0,-7 0 176 0,-2 0-160 16,0 0-112-16,-9 5-32 16,2-3 0-16,-1 0 0 0,-4 1-16 0,0-1 0 0,-6 0 0 0,1-2 0 0,-4 0 320 0,0 0-128 15,4 0 128-15,-4-2 0 16,3 0 0-16,-2-1 0 0,-3-1 0 0,2-1 0 16,-3 3 0-16,1 1 0 0,-5-1 0 0,2-2 0 15,4 4 0-15,-4-1 0 0,0-1 176 0,1 2-176 16,-1 2 176-16,0-1-176 0,-3 5 160 0,2-3-160 15,-2 4 0-15,3 0 0 0,0 2 0 0,0 0 0 16,5-1 0-16,3 1-192 0,1 3 192 0,5 0-208 16,2-1 16-16,4-3 0 0,3-2 0 0,3 2 0 15,5 1 192-15,1-5 0 0,4 4 0 0,4-2-144 16,5-1 144-16,4-2 0 0,3 2 0 0,6-3 0 16,8-2 128-16,2-2 64 0,7-3 16 0,8-3 0 0,6-1 496 0,3-2 112 15,9-4 16-15,5-1 0 0,6-1-192 0,-4-4-16 16,0 2-16-16,-4-1 0 0,1 1-352 0,-4 2-80 15,-4-1-16-15,1 4 0 0,1-1-160 0,-2 1 0 16,3 0 144-16,-3 3-144 0,-3 3 320 0,-2-3 0 16,-6 4 0-16,1-1 0 0,-2 1-80 0,0 1-32 15,-3 1 0-15,-2 2 0 0,-5 3-208 0,-3 0 0 16,-1 0 0-16,-5 5 0 0,-5-2 0 0,2 3-128 16,-8 1 128-16,-2 0 0 0,-5-4-384 0,-3 2 16 0,-3-1 16 15,-4-4 0-15,-3 0 32 0,-5 0 0 16,-2 0 0-16,-6 3 0 0,-10-1 320 0,-1 2 0 0,-10 2 0 0,-1 1 0 15,-3 2 224-15,-8 3-32 0,-1 2-16 0,-6-2 0 16,1 1-176-16,-8 1 192 0,-3 0-192 0,-3 3 192 16,-2-3-192-16,1 2 0 0,6-2 0 15,-5-1 0-15,-4 5 0 0,0-4 0 16,0 0-192-16,0 1 192 0,0-1-672 0,0-3-16 16,5-1 0-16,8-1 0 15,6 1 16-15,4-1 0 0,3 3 0 0,7-1 0 0,7 4 432 0,4-1 96 0,6-3 16 0,6 1 0 16,5 2 128-16,2-5 0 0,7-1 0 0,0 1 0 15,6 3 0-15,3-7 0 0,1 4-144 0,7-4 144 0,-1-1-352 0,3-1 0 16,3-1 0-16,4-2 0 0,5 0 176 0,0-2 48 16,6-1 0-16,3-1 0 15,5 3 320-15,3-3 80 0,6 1 16 0,5 3 0 16,3 0 288-16,8 0 48 0,1-6 16 0,6 3 0 0,-3-6 80 0,4-1 32 16,2-2 0-16,2-2 0 0,3 2-256 0,0-4-48 15,9 0-16-15,-2-1 0 0,-3-2-240 16,-4-4-32-16,-1-1-16 0,-4 1 0 0,-7 4-144 0,5-7 0 15,2-4 0-15,0 4 0 0,-4 0 0 0,-5 3 0 0,-5 4 0 16,-7 0 0-16,-8 3 0 0,-5 0 0 16,-4 8 0-16,-6-3 0 0,-1 3-352 0,-7 1 0 15,-1 0 0-15,-1 0 0 16,-3 1-496-16,-1 3-112 0,-3 1 0 0,3-1-8448 0</inkml:trace>
  <inkml:trace contextRef="#ctx0" brushRef="#br0" timeOffset="6322.23">23160 9355 7359 0,'0'-17'656'0,"2"3"-528"0,2 5-128 0,-3 4 0 16,3 5 1744-16,1-6 320 0,4-6 64 0,3-5 16 16,7-2-816-16,5-2-176 0,1 9-16 0,-1 3-16 0,2 7-864 15,-3-1-256-15,3 6 128 0,-3 1-128 0,0-3 0 0,1 3-160 16,4-2 16-16,0 1 0 0,5 1-32 0,7-8 0 15,3 4 0-15,6-5 0 0,9 0 336 0,3-4 64 16,10 2 16-16,4-2 0 0,2 0 208 0,10 1 32 16,5-3 16-16,1-1 0 0,-10 3-256 0,6 1-48 15,5-1-16-15,2 0 0 0,0 8-176 0,1-3 192 16,-4-1-192-16,-4 7 192 0,-6-4-192 0,1 4 128 16,0 6-128-16,1 1 128 0,2 3-128 0,-3 0 128 15,-8-1-128-15,3 3 128 0,-1 0-128 0,-3-2 0 16,0 5 0-16,0 1 128 0,2-4-128 0,1 1 0 15,-6-4 0-15,-3 1 0 0,-6-3 0 0,2-8 0 16,-3 3 0-16,-1-4 0 0,-7-4 0 0,0-1 256 0,-1 0 0 0,-6-2-16 16,-4 2 144-16,-6-4 48 0,-9 4 0 15,-4 1 0-15,-8-1-48 0,-8 0-16 0,-4 1 0 0,-8 4 0 16,-6-3-112-16,-7 3-32 0,-11 3 0 0,-7-3 0 16,-9 6-224-16,-13-1-192 0,-8-2 48 0,-10 6 0 31,0 0-688-31,-8 3-144 0,-8-2-32 0,-1-1 0 0,-7 0 432 15,1 0 96-15,-1 3 16 0,-1 0 0 0,3-2 464 0,-1 4 192 0,-6-5-16 0,-4 5 0 16,1-4-176-16,-3 1 0 0,1-2 0 0,-3 3 128 16,-1-3-128-16,-2-1-176 0,0-3 48 0,0 4 0 15,0-4-32-15,5 4 0 0,0-2 0 0,4-5 0 16,0 3 160-16,5-3 0 0,3-1 0 0,11 3 0 0,3-2 0 16,4 1 0-16,5 2 0 0,5-1 0 15,8 1 0-15,1-1 0 0,7-4 0 0,5 5 0 0,11-5 0 16,-1 0 0-16,8 3-160 0,3-1 160 0,5 0-336 0,2 0 32 15,7-2 16-15,-1 5 0 0,6-2 288 0,2 1-128 16,5-1 128-16,1-1 0 0,2 3-128 0,3-1 128 16,3 1 0-16,7-2 0 0,3 3-432 0,1-3 32 15,6 1 0-15,6-3 0 0,-1 3 400 0,4-4-128 16,7 3 128-16,2-1 0 0,7 2 0 0,5-4 0 16,9 0 0-16,3-4 176 0,0 2-16 0,7-5 0 15,6-1 0-15,4-3 0 0,6-1 176 0,5 0 48 0,8 1 0 16,-1-3 0-16,0-1-176 0,0-3-16 15,0-1-16-15,2-2 0 0,-2 2 96 0,0-2 32 0,5 2 0 0,-3-2 0 16,-2 4 288-16,0-1 64 0,0 4 16 0,0-3 0 16,5 8-96-16,1-3 0 0,-6 2-16 0,0 1 0 15,-9 0-384-15,6 0-176 0,3 6 160 0,-4-6-160 16,1 4 0-16,-2-4-256 0,-2-1 16 0,-2-1 16 16,-3 3-192-16,0-3-32 0,3 6-16 0,-4-4 0 15,-3 1 464-15,-3-5-144 0,-4 3 144 0,2 1 0 0,-5 1 0 0,2 1 0 16,5-2 0-16,-7 4 128 0,2-1 192 0,-4-2 64 15,-2 1 0-15,-5 0 0 0,-3 5 0 0,-2 0 16 16,-3 2 0-16,-6 4 0 0,0-2-400 0,-3 5 128 16,0-6-128-16,-7 3 0 0,-4-4 0 0,-1-4 0 15,1 3 0-15,-8-6 0 16,1 3-176-16,-8-5 176 0,-1 2-128 0,-4-1 128 0,-1-1 0 0,-8 2 0 16,-1-2 0-16,-8 4-128 0,0 3 128 0,-5-1 0 15,-2-1 128-15,-3 4-128 0,-4 0 144 0,-4 4-144 16,-2-1 192-16,-3 4-192 15,-3 0-464-15,-6 2-208 0,-2 0-32 0,-7-1-16 16,0-1-432-16,-6-3-64 0,0 1-32 0,-9-3 0 16,2-2 528-16,0-4 96 0,1 1 32 0,-4 1 0 0,-6-1 1008 0,2-1 208 0,-5 4 32 0,-4 0 16 15,1-2 288-15,-3 1 48 0,2-5 16 0,2 6 0 16,-3 0-208-16,1 0-48 0,-3 6 0 0,0 1 0 16,0 3-480-16,-2-1-96 15,0-1-32-15,3-4 0 0,1 1-416 0,1-1-96 16,-1-4-16-16,1 3 0 15,7-1-336-15,-3 1-64 0,0-3 0 0,-4 4-16 0,1-4 464 0,1 0 112 16,-2 0 16-16,4 0 0 0,-1 2 192 0,3 1 0 16,-4 6 0-16,-3 0 0 0,3 1 128 0,1 0-128 0,-1 1 0 0,6-2 0 0,4-1 0 0,1 1 0 31,1 0 0-31,2-1 0 0,2 1-224 0,3 0 48 0,2-4 16 0,2 4 0 16,1-1 160-16,0 3-192 15,4-4 192-15,4-2-192 0,1 2 192 0,0 0 0 0,5 0 0 0,2-2 0 0,8 4 432 16,0-4 16-16,5 2 0 0,4-2 0 0,-3 4-240 0,6-4-32 15,4 4-16-15,-5 0 0 16,6-1-560-16,1 5-112 0,4-3-32 0,5 6-9440 0</inkml:trace>
  <inkml:trace contextRef="#ctx0" brushRef="#br0" timeOffset="38341.85">3957 9137 6447 0,'-12'-3'576'0,"1"-1"-576"16,6 4 0-16,3 0 0 0,1 0 592 0,-5 0 16 16,-2-1 0-16,-8-3 0 0,-3 4-288 0,-2 0-48 15,-2 0-16-15,6 0 0 16,-2 0-896-16,1 0-176 0,1 4-32 0,-1-3-16 16,1 1-48-16,-4 0-16 0,2 5 0 0,-2-2 0 0,0 0 784 0,2 0 144 0,-4 4 0 15,1-2 0-15,-3 2 736 0,-1-2 64 0,-2 3 16 0,-3 1 0 16,-2 6-32-16,0 0 0 0,-6 3 0 0,3 1 0 15,-4 1-416-15,1 4-96 0,3 6-16 16,3-6 0-16,5 3-64 0,2-1 0 0,3-3-16 0,2-3 0 16,7-3 496-16,2 2 96 0,7-3 32 0,-1-1 0 15,1 1 96-15,5-3 0 16,-2 1 16-16,2 1 0 0,0 3-592 0,0-3-128 0,0 6-32 0,-1-6 0 16,1 4-160-16,0-4 0 0,0 1 0 0,-4-4 0 15,2 3 128-15,1 0 112 0,-1 3 16 0,-2-3 0 16,1 4 128-16,1 0 48 0,-3 2 0 0,2-4 0 0,3 5 64 15,0-5 16-15,0 4 0 0,0-1 0 0,1-1 80 0,6 2 32 16,-3 3 0-16,3 0 0 0,1 0-96 0,5-3-16 16,-5 3 0-16,-8-26 0 0,0 0-240 0,40 75-48 15,-40-75-16-15,0 0 0 0,0 0-80 0,53 84-128 16,-43-62 176-16,-10-22-176 0,0 0 384 0,0 0-48 16,58 80 0-16,-58-80 0 0,0 0 176 0,0 0 48 15,69 70 0-15,-69-70 0 0,0 0-128 0,0 0-32 16,81 63 0-16,-81-63 0 0,0 0-128 0,0 0-16 15,94 52-16-15,-94-52 0 0,0 0 48 0,0 0 16 16,111 26 0-16,-79-26 0 16,-3 4-144-16,3-8-32 0,-1 4 0 0,0 0 0 0,-1-3-128 0,1 1 0 0,-31 2 0 15,59-4 128-15,-25 3-128 0,-7-3 0 0,5 1 0 0,-3 1 0 16,3 0 0-16,-1 1 0 0,-31 1 0 0,0 0 0 16,96 0 0-16,-68 0 0 0,-2 0 0 0,-2 1 0 15,4 1 0-15,-5 0 0 16,0-2 0-16,3 0 0 0,0 0 0 0,0-4 0 0,4-3 0 0,1-1 0 15,0-5 0-15,4-4 0 0,2 0 0 0,3-6 0 16,2 2 128-16,0-2-128 0,-1-3 128 0,5 4-128 16,-3-1 0-16,-3-3 0 0,4 3 0 0,-7-1 0 15,1-1 0-15,-7 3 0 16,1-3 0-16,-6 3 0 0,0 3 0 0,0-2 0 0,-3 3 0 0,-1-3 0 0,1 4-144 0,-2-2 144 16,-2 1 0-16,2-1 0 0,-4 2-160 0,1-1 160 15,-1-2-128-15,1 2 128 16,-4 1 0-16,3 3 0 0,0-4 0 0,1 4 0 0,-4 0 0 0,3-1-128 15,-3 3 128-15,2-2 0 16,-2 0-192-16,0 0 64 0,-6 0 0 0,1-2 0 0,0 2 0 0,-7 0 0 16,-2-1 0-16,-2-1 0 0,-2-1 128 0,-1-4 0 15,-4 1 0-15,1-4 0 0,-4-2 0 0,-2 2 0 16,0-9 0-16,-4 5 0 16,-3-4 0-16,2-3 224 0,-3 1-48 0,-3-3-16 0,1 4 160 15,-2 2 48-15,-1-1 0 0,-6 3 0 0,-3-3 0 0,-4 6 0 0,0 0 0 0,-13 0 0 16,1-2-64-16,-9 2-16 0,-7 3 0 15,-7-3 0 1,-7-3-656-16,0-3-128 0,0 1-16 0,1-1-16 16,2 5-592-16,-1-3-112 0,2 0-32 0,3 3 0 0,0 0-208 15,12 8-32-15,5 7-16 0,10 7-10480 16</inkml:trace>
  <inkml:trace contextRef="#ctx0" brushRef="#br0" timeOffset="40334.97">18171 9223 3679 0,'-12'3'320'0,"3"2"-320"0,6-5 0 0,1 0 0 15,2 0 384-15,-3 4 0 0,-3-4 0 0,-6 5 0 16,2-2 288-16,-6-3 64 0,6 6 16 0,-4-6 0 15,3 0-576-15,1-2-176 0,-2-2 0 0,1 1 0 16,-1 3 176-16,-2-5-176 0,0 5 160 0,-2-4-160 16,1 4 560-16,-3 0 16 0,-1 0 0 0,0 4 0 0,2-4 96 0,-3 5 32 15,-1 2 0-15,1-2 0 0,0 4-352 0,-2 1-64 16,1 3-16-16,0-1 0 0,2 2-128 0,-2 5-16 16,3 0-128-16,1 0 192 0,3 4 304 0,0-1 48 15,2-1 16-15,1 5 0 16,4-3-176-16,0 0-16 0,4 3-16 0,-2 0 0 0,1 0-208 0,1-3-144 15,3 3 192-15,-2 0-192 16,0 0 160-16,2-3-160 0,0 3 128 0,2-3-128 0,-2-1 192 0,0-1-32 16,0 7-16-16,0-2 0 0,0-2-144 0,0 4 0 15,2-2 144-15,1 6-144 0,-1-6 128 0,5 4-128 16,-2-3 160-16,4 5-160 0,0-6 304 0,3 5-48 0,2-5 0 16,0 0 0-16,-14-26 0 0,0 0 0 0,61 70 0 0,-61-70 0 15,0 0-64-15,75 52 0 0,-75-52-16 0,0 0 0 16,85 42-176-16,-85-42 0 0,0 0 144 0,91 33-144 15,-91-33 128-15,0 0-128 0,92 32 128 0,-92-32-128 16,0 0 0-16,89 28 0 0,-89-28 0 0,0 0 0 16,92 38 0-16,-92-38 0 0,0 0 0 0,101 33 0 15,-101-33 0-15,0 0 192 0,124 21-64 0,-124-21 0 16,94 9 256-16,-94-9 48 0,92 0 16 0,-92 0 0 16,93-6-176-16,-93 6-16 0,92-15-16 0,-92 15 0 0,87-14-240 0,-87 14 0 15,91-14 0-15,-91 14 0 16,98-12 0-16,-98 12 0 0,108-16 0 0,-108 16 0 0,97-16 0 0,-97 16 0 15,89-22 0-15,-89 22 0 16,84-21 0-16,-84 21 0 0,75-19 0 0,-75 19 0 0,78-18 0 16,-78 18 0-16,75-14 0 0,-75 14 0 0,84-16 0 0,-84 16 0 15,90-13 0-15,-90 13 0 16,96-20 0-16,-51 5 144 0,2-3-144 0,-7 1 192 0,4-1-192 0,-4-4 0 16,-3 4 0-16,-2-4 0 0,-2 3 0 0,-2-6 0 15,-7 8 0-15,1-2 0 0,-6 1 0 0,-3-3 0 16,-2 4 0-16,-6-2 0 0,1-2 0 0,-4 2 0 15,-1-2 0-15,-4-2 0 0,0 1 640 0,-4-1 112 16,1-2 16-16,1 1 0 0,-5 0 32 0,2-2 16 0,0-1 0 0,-4 0 0 16,2 0-496-16,0 1-80 0,-2-2-32 0,1 2 0 31,-6 0-208-31,-2-3 0 0,-1 2 0 0,-3 0 0 0,-6-3 0 0,0 2 0 0,-9-1 0 0,-3-3 0 16,0 1 0-16,-6 1-128 0,0-1 128 0,-4 0 0 15,-1 1-176-15,-3-1 176 0,-6 3-160 0,1-2 160 16,-4-1 0-16,3-1 0 15,4 5 176-15,2 0-48 0,-4 3 256 0,2 5 48 16,0 1 16-16,-2 1 0 0,2 5-448 0,-7-4-304 0,-5 0 48 0,0 3-9344 16,5-1-1856-16</inkml:trace>
  <inkml:trace contextRef="#ctx0" brushRef="#br0" timeOffset="93131.54">30427 12408 6367 0,'0'0'576'0,"0"-2"-576"16,0 2 0-16,0 0 0 0,2-1 0 0,-2-3 0 15,0 4 0-15,3-3 0 0,-3-2 0 0,4-1 0 16,-3-2 0-16,3-1 0 0,-2 0 0 0,1 4 0 16,1-2 0-16,-4 2 0 0,5 0 0 0,-5 1 0 15,0 1 0-15,0 3 0 0,0 1 0 0,0 1 0 16,-5-2 0-16,1 5 0 0,1-1 0 0,-3 3 0 16,3-6 0-16,-2 5 0 0,1 1 0 0,2-2 0 0,-1-2 0 0,-1-1 0 15,3 2 0-15,1-4 0 0,0 5 560 0,0-5 80 16,0 3 0-16,-4-1 16 0,4 0-240 0,0 0-48 15,-2-2-16-15,2 3 0 0,-1-1 144 0,-1-1 16 16,2 1 16-16,-3-2 0 0,1 4 208 0,2-1 32 16,-4-1 16-16,-1-2 0 0,2 3-144 0,-3-1-16 15,1 0-16-15,2 0 0 0,-4 1-128 0,1-1-32 16,1 0 0-16,2-1 0 0,-3 3 48 0,3-2 0 0,0 1 0 0,1-3 0 16,-3 4-64-16,5-3-16 0,-4 3 0 0,1 1 0 15,1-2-256-15,-2 1-160 0,1 3 192 0,1-4-192 16,-1 6 176-16,-1-2-176 0,2 0 160 0,-3 2-160 15,2-2 368-15,3 1-32 0,-6 1 0 16,3-2 0-16,-2 0 208 0,1-2 32 0,4 4 16 0,-5 0 0 16,3-1 32-16,1 1 0 0,-5 0 0 0,3 0 32 15,-2 3-128-15,1-4-16 0,1 3-16 0,1-2 0 16,-2-1-48-16,-1 1-16 0,2 3 0 0,1-1 0 16,0-3 80-16,2 5 0 0,0-3 16 0,0-1 0 15,2-1-16-15,0 5-16 0,1-5 0 0,-3 3 0 16,2-2-240-16,1 1-64 0,-3 0 0 0,4-1 0 15,-4 3-32-15,0-1-16 0,0-3 0 0,-4 5 0 16,4-3 32-16,0-1 0 0,0 3 0 0,0-2 0 0,-3 1 16 16,3-1 16-16,0-1 0 0,3 0 0 0,-3-1 16 0,0 5 0 15,0-3 0-15,4-1 0 0,-4 0-96 0,2-1 0 16,1 1-128-16,1 0 192 16,1-1-192-16,-2 1 128 0,3-4-128 0,-1 4 0 15,2-2 0-15,0 0 128 0,0-4-128 0,1 4 0 0,1-1 0 0,-4-5 0 16,4 6 128-16,0-5-128 15,-1 2 0-15,-2-4 128 0,1 3-128 0,0-1 0 16,0 1 176-16,1-3-176 0,1 5 192 0,-4-1-192 16,4-1 256-16,-4-1-64 0,2 3-16 0,0-1 0 0,0-1-176 0,2 1 192 15,0-2-192-15,-4 3 192 0,3-2-192 0,-2 3 128 0,2-3-128 0,-1 2 128 16,2-1-128-16,0 1 0 0,0-2 0 0,1 1 0 16,-5-2 0-16,2-2 0 0,2 3 128 0,-4-3-128 15,4 0 0-15,0 0 0 0,-1-3 0 0,-2 3 128 16,0 0-128-16,1-2 0 0,0 2 144 0,-1-4-144 15,2 4 0-15,-4 0 128 0,1-3-128 0,-1 3 0 16,1 0 0-16,-2-2 0 0,2-1 0 0,-1-1 0 16,1 4 0-16,0-5 128 0,4 2-128 0,-5-3 0 15,4 3 0-15,1-4 0 0,-2 0 0 0,3 2 128 16,1-2-128-16,1-4 0 0,-1 6 0 0,1-4 128 0,-2 1-128 0,2-5 0 16,1 5 0-16,-3-4 0 0,2 1 0 0,-3-1 0 15,3 1 0-15,-3-1 0 0,0 0 0 16,-1-2 0-16,1 4 0 0,-2-6 0 0,2 7 0 0,-2-1 144 15,1 1-144-15,1 0 0 16,-2 2 144-16,0 0-144 0,2 1 0 0,-4 0 144 0,2 1-144 0,0-2 0 16,0 2 0-16,-2-4 128 0,4 6-128 0,-7-4 0 15,5 0 0-15,-6 2 0 0,3-1 0 0,-1-1 0 16,-1 2 0-16,0 2 0 0,3-3 0 0,-5 3 0 16,2-2 128-16,0 1-128 0,3-1 0 0,-5 0 0 0,1 0 144 15,1-2-144-15,-2-2 0 0,0 5 128 0,0-1-128 0,0-4 0 16,-2 4 0-16,1-3 144 15,1 2-144-15,-5-1 0 0,1-1 160 16,1 1-160-16,-3-2 128 0,1 0-128 0,2 2 128 0,-6-1-128 16,4 2 0-16,-4 3 128 0,2-2-128 0,2-4 0 0,0 4 0 0,-4-1 128 15,4-1-128-15,1-1 0 0,-1-1 0 0,1 0 128 16,-1 4-128-16,2-4 0 0,-1 1 0 0,2-1 0 16,-1 0 0-16,-2 1 0 0,1-1 0 0,-1 0 0 15,2 0 0-15,-3 1 0 0,1 1 0 0,-2 0 0 16,2-2 0-16,-4 0 0 0,0 1 0 0,-3 2 0 0,4-2 0 15,-3 4 0-15,-3-4 0 0,2 2 0 0,0-2 0 0,-2 2 0 16,5-1 0-16,-3 0 0 0,3 1 0 0,-1-3 0 16,3 0 128-16,-2 0-128 15,4 1 0-15,0-1 0 0,-1 2 0 0,3-2 0 0,-1 2 0 0,-1 2 0 16,0 0 0-16,0-2 0 0,-2 2 0 0,1 1 0 31,-2 4 0-31,-1-2 0 0,2-1 0 0,0 3 0 0,0 0 128 0,-2 3-128 0,1-1 0 0,-3 2 0 16,3-1 0-16,-1-1 0 0,2 5 0 0,0-2 0 15,-2 0 0-15,0 2 0 16,3 0 0-16,0-3 0 0,1 3 0 16,2-2 0-16,-1-3 0 0,2 5 0 0,4-6 0 0,-2-1 0 0,4 4 0 0,-1-4 0 0,-1-4 0 0,1 4 0 15,3-5 0-15,0 2-272 16,3-3 64-16,0 1-12624 0,-2-2-2528 0</inkml:trace>
  <inkml:trace contextRef="#ctx0" brushRef="#br0" timeOffset="96238.26">30190 13075 1839 0,'0'5'160'0,"0"-5"-160"0,0 0 0 0,0 0 0 16,0 0 720-16,0 0 112 0,0 4 32 0,3-1 0 16,-3-1-480-16,2 2-80 0,2-1-32 0,-4-1 0 31,0 3-560-31,-4-1-112 0,2 1-32 0,-1-2 0 0,-2 4 432 0,1-5 0 0,-1 2 0 0,1-3-128 16,1 3 768-16,1 1 176 0,2-5 16 0,0 3 16 15,0-3-224-15,0 0-48 0,0 0-16 0,0 0 0 16,0-3-432-16,0 3-128 0,0 0 0 0,0-2 0 0,0-1 0 0,-3 3 0 15,1 0 0-15,0-4 0 0,1 4 288 0,-3-1 160 16,1 1 16-16,1 0 16 0,-3 0 288 0,1 0 64 16,-1 0 16-16,1 1 0 15,-1 3-32-15,-4-1-16 0,2-1 0 0,2 1 0 16,0-3-48-16,-2 4-16 0,5-2 0 0,-1-2 0 16,1-2-176-16,0-2-48 0,4 1 0 0,-2 1 0 0,5-5-352 0,-5 2-160 0,4 3 128 0,-2-5-128 15,3 4 0-15,-2-2 0 16,1 1-144-16,-3-1 144 0,6 0-128 0,-5-1 128 15,5-1 0-15,-5 2 0 0,3 0-144 0,-1-2 144 0,3-2 0 0,0 4-144 16,1-4-96-16,1 1-16 0,0-1 0 0,-1 0 0 16,5 1 256-16,-3-1 0 0,1 0 0 0,-1 0 0 15,-1 3 0-15,-1-1 0 0,1-2 0 0,-4 5 0 16,2-1 144-16,-7 0-16 16,2 5-128-16,-2-4 192 0,0 4-16 0,-2 0-16 0,2 4 0 0,-3-4 0 15,-2 3 64-15,-2 3 16 0,1-1 0 0,-2 4 0 0,-1-1 112 16,-3 1 32-16,1 5 0 0,-3-2 0 15,-1 0 16-15,-1 2 16 16,0 0 0-16,-1 0 0 0,3-2 64 0,0 2 16 16,-2 2 0-16,2-2 0 0,4 0 32 0,-2 0 16 0,0 0 0 0,1-2 0 0,2 3-144 0,-3-1-16 15,3 0-16-15,1 0 0 0,3 0-112 0,-4-2 0 16,4 6-16-16,-4-4 0 16,0 3 64-16,0 1 16 0,1-4 0 0,-6 6 0 15,2 1-144-15,-1-2-32 0,3 2 0 0,-7 2 0 16,-1 3-144-16,-3 0 0 0,-1 2 0 0,-1-2 0 0,-3 4 0 0,0-2 0 0,-2 3 0 0,-2 2 0 31,0 0 0-31,-1 2 0 0,-2 0 0 0,-2 0 0 0,-3 0-144 0,3-2-16 16,4-4 0-16,-1 1 0 15,6-6-832-15,0 2-160 0,3-1-48 0,1-3 0 16,4 1-1104-16,4-4-208 0,0 0-48 0,4-3-7136 16</inkml:trace>
  <inkml:trace contextRef="#ctx0" brushRef="#br0" timeOffset="96914.86">30274 13155 2751 0,'3'0'256'0,"2"-1"-256"0,-3-3 0 0,0 4 0 0,-1-3 624 0,3 3 80 16,5-6 0-16,-1 1 16 0,1-3-368 0,0-5-80 15,0 8-16-15,-4 0 0 0,0-2 192 0,-2 7 48 16,-3-2 0-16,0 2 0 0,0 2 768 0,0-2 144 16,0 5 48-16,0-3 0 0,0 0 144 0,0 3 16 15,0-3 16-15,4-2 0 0,1-2-656 0,0 0-128 0,2-1-16 0,0-1-16 16,6-1-816-16,-8 1 0 0,4-1 0 0,-1 2-192 31,-1-3-768-31,-2 6-160 0,4 0-32 0,-7 0 0 16,1 0 448-16,-3 6 96 0,0 1 16 0,-1-2 0 0,-3 7 720 0,-1 0 128 0,-2 4 48 0,-4 5 0 15,3 0 416-15,-4 3 96 16,-2 2 16-16,-4 6 0 0,1 1-384 0,-1-2-80 16,-3 6-16-16,2-3 0 0,-3 7-352 0,-5-1 0 15,1 3 0-15,0 1 128 0,-5 1 0 0,1-1 16 0,2-1 0 0,-1 1 0 0,3-8 368 16,-2 4 80-16,5-1 16 0,-3-5 0 16,3 1-320-16,6-2-64 0,-4 0-16 0,3-5 0 15,5-2-208-15,-5 2 0 0,6-3 0 0,1-3 0 31,3-3-528-31,1-6-48 0,5 2-16 0,2-8-6224 0,4-3-1248 0</inkml:trace>
  <inkml:trace contextRef="#ctx0" brushRef="#br0" timeOffset="97465.46">30498 13631 11055 0,'-3'5'976'0,"-1"-1"-784"0,3-4-192 0,1 3 0 16,0-1 1168-16,0-2 192 0,-6 7 48 0,-1 0 0 0,2 1-112 0,-4 5-16 15,1-8 0-15,-1 4 0 0,4-1-864 0,-2-4-176 16,2 1-48-16,-1 2 0 0,3-2-192 0,-1 0 0 16,3-1 0-16,1-1 0 15,0-1-416-15,-4-2-32 0,8 0 0 0,-4 0-5584 16,1 0-1136-16</inkml:trace>
  <inkml:trace contextRef="#ctx0" brushRef="#br0" timeOffset="97655.26">30659 13702 11967 0,'-2'16'528'0,"-5"-6"112"0,5-1-512 0,-1-4-128 0,3-1 0 0,0-4 0 16,0 3 912-16,0-1 160 0,0 2 16 0,0 1 16 16,0-2-752-16,0 1-160 0,0-3-16 0,0-1-16 31,0-1-1696-31,0-3-320 0,0 1-80 0,3-6-16 0</inkml:trace>
  <inkml:trace contextRef="#ctx0" brushRef="#br0" timeOffset="97844.28">30924 13702 11055 0,'0'4'976'0,"1"-4"-784"16,5 0-192-16,-5-4 0 0,3 3 576 0,-1-3 80 15,6 1 16-15,0-6 0 16,5 2-1888-16,0-9-384 0,1 4-80 0,1-2-16 0,0 0 1312 0,-6 2 384 16,2-2-144-16,-3-3 144 0</inkml:trace>
  <inkml:trace contextRef="#ctx0" brushRef="#br0" timeOffset="98461.49">30737 12896 7359 0,'0'2'320'0,"-3"-2"80"0,6 0-400 0,-3-2 0 15,4 0 0-15,-4 2 0 0,5-3 832 0,-2 3 64 16,3-2 32-16,2-2 0 0,3 1-144 0,-1 3-16 16,-1 3-16-16,1 1 0 0,-1-2 144 15,-4 6 16-15,2-1 16 0,0 2 0 0,2 1 192 16,1-1 32-16,4 3 16 0,-3-1 0 0,4 3 48 0,-1-2 0 0,6 2 0 0,-5-2 0 15,3 2-400-15,-4-2-80 0,3 2-16 0,-5-2 0 16,2-1-400-16,0 4-64 0,-2-1-32 0,2 0 0 16,0 0 144-16,0 2 16 15,2-2 16-15,-2 0 0 0,-2 3 176 0,4-3 48 0,-1 4 0 0,1 2 0 16,0-2-224-16,-8-1-32 0,3-3-16 0,1 5 0 16,-3-3-208-16,-1 3-144 0,5 2 192 0,-3-2-192 15,2-1 304-15,2-3-48 0,-2-1-16 0,4 0 0 16,3-2-96-16,0 1-16 15,2-3 0-15,2 2 0 0,-4-1-128 0,2 1 0 16,-2 2 0-16,-1 0 0 0,-1-2 0 0,-1 5 0 0,0-3 0 0,-1 7 0 0,-4-2 0 0,1 4 0 16,0 1 0-16,-3-1 0 0,1 0 320 15,-1 1 16-15,0-1 16 16,-1-4 0-16,5 2 16 0,-5-2 0 0,6-2 0 0,-5 1 0 0,3 3-192 0,2-4-48 16,-2 1 0-16,2-3 0 15,-3 4-128-15,1-3 0 0,-2 1 0 0,2 4 0 0,1-1 0 0,1-3 0 16,-2 4 0-16,-3-7 0 15,-1 3-192-15,1-5 48 0,0-1 0 0,-2-4 0 16,0-2-688-16,-2-5-144 0,-2 0-32 0,-3-5 0 16,0-2-1504-16,0-7-304 0</inkml:trace>
  <inkml:trace contextRef="#ctx0" brushRef="#br0" timeOffset="99099.65">31051 12819 2751 0,'-4'0'256'0,"3"0"-256"0,1-3 0 0,1 3 0 16,1-2 1024-16,3-1 176 0,-5-3 16 0,5-1 16 16,2-7-336-16,4 4-64 0,1-2 0 0,-1 0-16 0,1 1-640 0,-2 2-176 15,1 2 0-15,-3 2 0 0,3 2 576 0,-6 1 32 16,2 2 16-16,-2 2 0 0,4 6 816 0,-4-1 160 0,4 2 48 0,-2 2 0 15,-2-3 224-15,4 1 48 0,0 5 16 0,1 2 0 16,2-1-848-16,-1 3-192 0,4-1-16 0,-1-1-16 16,4 1-384-16,1 1-80 0,0-3-16 0,4 3 0 15,-4-1-16-15,2 4-16 16,1-2 0-16,-1 2 0 0,2 5-32 0,-6-3-16 16,6-1 0-16,-4 5 0 15,2-5 128-15,0-1 16 0,2 2 16 0,-4-1 0 16,5-4 16-16,-5 3 0 0,2-4 0 0,0-3 0 15,2 4-240-15,-6-1-48 0,2-3-16 0,2 2 0 16,-1-2-48-16,0-1 0 0,0 1 0 0,1-1 0 16,-4-1 112-16,2-2 16 0,2 4 0 0,-2 0 0 0,2-2-128 15,0 4-128-15,2-6 176 0,-4 4-176 0,2-1 128 0,1 0-128 0,1 1 0 0,1-1 0 0,3 1 144 0,-3-2-144 32,2 2 0-32,4 0 144 0,-4-2-144 0,2 5 128 15,-2 1-128-15,-2 1 128 0,1 2-128 0,-3 0 0 16,3-2 0-16,-6 5 128 0,4-5-128 0,1 2 0 15,-1-2 144-15,3 4-144 0,0-6 144 0,0 1-144 16,0-1 192-16,6 1-192 0,-6-4 0 0,2-1 0 16,-2 0 0-16,-4-5 0 15,-1 1-384-15,-3 0-128 0,-4-4-16 0,-2 2-16 16,-3-5-1632-16,-2-2-320 0</inkml:trace>
  <inkml:trace contextRef="#ctx0" brushRef="#br0" timeOffset="101929.29">29214 14186 3679 0,'0'0'320'0,"0"-3"-320"0,0 3 0 0,0-5 0 16,0 5 592-16,0-4 48 0,2 4 16 0,-2-5 0 16,3 2 144-16,-3-3 32 0,4-2 0 0,-8 2 0 0,4 3-256 0,-5-1-32 15,2-1-16-15,-3 5 0 16,3 0 528-16,-2 4 96 0,-4-3 32 0,2 3 0 0,0-1-80 0,0 1-16 15,-2-2 0-15,1 5 0 0,-3-6-432 0,2 5-80 16,-3-5-32-16,4 1 0 0,-3-2-400 0,2 0-144 16,1 0 0-16,-1-2 144 0,0 1-144 0,0-5 0 15,1 6 0-15,-1 0 0 0,0 0 0 0,-5 4-176 16,2-1 176-16,0 3-128 0,-2-1 128 0,0 3 0 16,0 5 0-16,-1-3 0 0,-1 8 0 0,0-5 0 15,2 5 0-15,-3-1 0 0,3 4 0 0,0-2 0 16,2 2 0-16,-1 0 0 0,3-2 240 0,1-1 80 0,1 3 0 0,-1-4 16 15,0 2-176-15,0-1-32 0,1 3-128 16,1-2 192-16,2 3-192 0,-1 1 0 0,3-2 0 0,1 0 0 16,2 1 320-16,-3 1 0 15,6 3 16-15,-3-3 0 0,5 1 320 0,-1 1 64 0,1-1 16 0,0 2 0 16,1-1-496-16,0 1-112 0,3 0 0 0,2-4-128 16,1 3 0-16,2-6 0 0,3-2 0 0,1-3 0 15,3-1 0-15,1-3 0 16,-3-3 0-16,6-4 0 0,-3-1 144 0,1-4-16 0,0-1-128 15,3-6 192-15,-2 1-192 0,4-6 0 0,-2-2 0 0,0-3 0 0,-6 3 128 16,2-7-128-16,3 1 0 0,-3-6 0 16,-3 2 0-16,2-4 0 15,0-1 0-15,2-1 0 0,-6-1 128 0,1-3 0 0,-1-4-128 0,-3 0 192 16,0-4 128-16,-5 1 0 0,-2-6 16 0,-2 4 0 0,-5-2-112 0,-7-2-32 16,-2 5 0-16,-1 4 0 0,-4 4-192 0,-4 1 0 15,1 5 128-15,0 4-128 0,-1 3 0 0,-3 6 128 16,2 3-128-16,-4 4 0 15,3 3 0-15,-3 7 0 0,-1 5-208 0,-1 4-12944 0</inkml:trace>
  <inkml:trace contextRef="#ctx0" brushRef="#br0" timeOffset="102576.78">29681 14195 9215 0,'-3'5'816'0,"-1"2"-656"0,2-1-160 0,2-3 0 16,-1-1 1056-16,-1 3 176 0,-2 6 48 0,-1 4 0 15,-7 10-640-15,2 2-112 0,-3 5-16 0,3-1-16 16,1-1-496-16,0 5 0 0,1-1 0 0,4 1 0 16,-3 2 0-16,6 3 176 0,-3 0-48 0,2 0-128 15,4 0 640-15,2-2 0 0,-3 6 16 0,6-4 0 0,-2 0-96 0,2-5-32 16,2 1 0-16,5-6 0 0,-3-4-256 0,4-3-48 15,3-1-16-15,4-4 0 0,1-4-208 0,-2-5 0 16,5-6 0-16,-3-3 0 0,3-3 0 16,-4-4 0-16,-4-2 0 0,-1-3 0 0,1-2 272 0,1-4 112 15,-5-3 32-15,2 1 0 0,-1-3 432 0,1-3 96 16,-6-2 16-16,3 0 0 0,-5-5 256 0,-3-2 64 16,1-5 16-16,-3 0 0 0,1-4-176 0,-8-4-32 15,2-1-16-15,-1-3 0 0,-1 3-176 0,-1 0-48 16,0 4 0-16,-4 5 0 0,1 5-496 0,-1 5-96 15,-3 4-32-15,-2 4 0 0,0 4-224 0,-2 4 0 0,-3 5 0 16,-2 6-160 0,-2 3-576-16,-3 0-112 0,0 7-32 0,3-5 0 15,3 6-1440-15,4-4-304 0</inkml:trace>
  <inkml:trace contextRef="#ctx0" brushRef="#br0" timeOffset="103373.43">31704 14192 3679 0,'-2'0'320'0,"-1"0"-320"15,1 0 0-15,1 3 0 0,1-3 960 0,-2 0 112 16,-3 0 16-16,-2 5 16 0,-4-5 304 0,-1 7 48 16,0-1 16-16,1-1 0 0,-1 4 128 0,2-1 16 15,-1 1 16-15,1 5 0 0,1-2-480 0,0 0-112 16,1 2-16-16,2 0 0 16,-2 0-192-16,1 4-64 0,1-1 0 0,1 4 0 0,0-2-16 15,-2 2-16-15,2 2 0 0,0-1 0 0,1 4-160 0,-1 6-16 0,1 2-16 0,-4 5 0 16,2-3-320-16,1 8-64 0,2 1-16 0,-4 2 0 15,1-1-144-15,5-3 0 0,1-3 144 0,5-5-144 16,0 0 448-16,7-7 32 0,2-4 0 0,9-5 0 16,3-1-208-16,5-4-32 0,1-6-16 0,3-4 0 15,0-4-224-15,-35 0-160 16,0 0 32-16,118-19 0 0,-118 19-48 0,0 0 0 0,110-47 0 0,-82 29 0 16,1-4 176-16,-6-5 0 0,0 0-144 0,-2-3 144 15,-7-1 176-15,-2-3 96 0,-4 1 32 0,-2-1 0 0,-6-3 288 16,-4-5 64-16,2 2 16 0,-6-5 0 0,-4-2 0 0,-1 3 0 15,-2-1 0-15,-1 5 0 16,-1 2-288-16,-3-2-64 0,-1 5-16 0,2 2 0 16,-7-1-304-16,2 12 0 15,-1 3 0-15,-1 3 0 0,4 11-400 0,1 5-96 0,0 5-16 0,2 4 0 32,1 6-1344-32,4 3-288 0,-1 1-48 0,4-2-12032 0</inkml:trace>
  <inkml:trace contextRef="#ctx0" brushRef="#br0" timeOffset="103947.29">32921 13979 9215 0,'-9'4'400'0,"4"-4"96"0,1 0-496 0,1 0 0 16,1-4 0-16,2 4 0 0,-4 0 1264 0,-1-3 144 15,2-2 48-15,-6 1 0 0,4-5-160 0,-2-1-16 16,2 1-16-16,-1-3 0 0,-1 7-304 0,0-4-64 16,0 6-16-16,2 1 0 0,-4 4-208 0,1 1-32 15,-4 7-16-15,3 3 0 16,-2 2 432-16,3 1 96 0,-5 7 0 0,3 1 16 0,1 4 0 0,1 2 0 16,-1 1 0-16,0 4 0 0,2 0-672 0,0 1-144 15,4 4-32-15,-1 4 0 16,3 3-320-16,1-5 0 0,1 1 0 0,3 1 128 15,4-4-128-15,1-2 0 0,2-1 0 0,4-3 0 16,4-2-176-16,2-1 0 0,2-5 0 0,7-3 0 16,-2 1-112-16,6-6-32 0,5-3 0 0,1-2 0 15,0-8 320-15,-5-2 0 0,-35-3-128 0,0 0 128 16,103-26 0-16,-74 7-160 0,-4-5 160 0,-1 1-128 16,-5-3-96-16,-3 0-16 0,-2-6 0 0,-6-4 0 15,-2-3 864-15,-3-2 160 0,-6-1 48 0,-1-3 0 16,-6-4 128-16,-4 2 16 0,-2 2 16 0,-3 1 0 15,-4 7-464-15,-1 4-80 0,-2 2-32 0,-2 0 0 16,-3 4-688-16,-4 7-144 16,0 0-32-16,-5 3-10848 0,0 3-2176 0</inkml:trace>
  <inkml:trace contextRef="#ctx0" brushRef="#br0" timeOffset="109329.48">28902 14911 6447 0,'-2'0'576'0,"1"0"-576"0,1 0 0 0,-2 0 0 16,2 0 192-16,0-2-64 0,-4 2 0 0,1-3-128 0,-2 1 0 0,-1 0 0 15,-2 1 0-15,-1-3 0 0,4 4 640 0,-4 0 64 31,0 0 0-31,2 0 16 0,0 0 752 0,0 0 160 0,2 0 32 0,-3 0 0 16,2 0-224-16,-2 0-32 0,-1 0-16 0,0 0 0 16,0 0-800-16,1 4-144 0,-1-4-48 0,0 0 0 15,4 0-400-15,-2 0 128 0,2 0-128 0,0 1 0 16,-1-1 464-16,-1 2 16 0,2 0 0 0,0 1 0 16,2 1-176-16,-6 1-48 15,0 0 0-15,4 4 0 0,-4 0-256 0,0-1 0 0,1 5 0 0,-1-3 0 0,0 4-256 0,-3-2 64 0,3 2 0 0,1 3 0 16,2-1 192-16,-2 0 0 0,-1 1 0 15,4 1 0 1,-4-1 240-16,2 1 80 0,2-1 32 0,-4 0 0 0,0 6 144 16,-1 1 16-16,-2 1 16 0,0 1 0 0,-2 3-256 0,-4-1-48 15,-1 7-16-15,2 2 0 16,-6 1 112-16,2-1 0 0,2 1 16 0,-2-1 0 0,-2 1 80 0,2 2 16 16,-1 0 0-16,-1 0 0 15,-3 4-16-15,0-1 0 0,-4-5 0 0,2-1 0 16,-3 1-224-16,5-6-32 0,-4-4-16 0,4-2 0 15,-2 3-144-15,2-4 0 0,3-1 0 0,1-5-176 16,1-1-384-16,3-4-80 0,5-2 0 0,4-4-16 16,0-2-560-16,2-6-128 0,5 0 0 0,2 0-16 15,0-6-848-15,2-2-160 0</inkml:trace>
  <inkml:trace contextRef="#ctx0" brushRef="#br0" timeOffset="110069.2">28791 15071 5519 0,'-4'2'496'0,"4"-2"-496"0,0 4 0 0,0-4 0 15,0 0 816-15,0 0 64 0,-3 1 16 0,3 3 0 16,-2-4-256-16,2 5-32 0,-4-5-16 0,3 0 0 16,1 3-368-16,-2-3-80 0,0 4-16 0,-1-2 0 0,-1 1 224 0,-1 2 32 15,2 4 16-15,-3 0 0 0,1 0 592 0,-4-1 112 16,4 4 32-16,-4-1 0 0,1 5-192 0,-5-6-48 15,5 7 0-15,-1-3 0 16,-1 4-512-16,-3-1-128 0,1 6 0 0,-2-2-16 0,0 1-240 0,0 4 176 16,2 1-176-16,-5-1 160 0,3 2-160 0,0 3 192 15,2-1-192-15,-2 4 192 16,2-2 144-16,-2 3 48 0,0 5 0 0,1 0 0 0,-4 7 48 0,-2-2 16 0,1 2 0 16,-1 2 0-16,4 0-128 0,-3-4-32 15,1 2 0-15,1-4 0 0,2-2-288 0,4-5 160 0,-3-5-160 0,5 4 128 31,-1-3-448-31,4-6-112 0,0 0-16 0,1-3 0 16,4-3-832-16,-3-6-192 0,3 0-16 0,3-2-7792 0</inkml:trace>
  <inkml:trace contextRef="#ctx0" brushRef="#br0" timeOffset="110354.28">28632 15876 2751 0,'-7'3'256'0,"2"1"-256"0,3-2 0 0,0 1 0 15,1-1 1472-15,-3 1 240 0,-1 3 48 0,0 1 16 0,-8 3-464 0,1-1-96 0,4 3 0 0,1-3-16 32,3-4-3136-32,1 2-624 0,3-5-128 0,3 1-32 0,1 1 2144 0,1-3 448 15</inkml:trace>
  <inkml:trace contextRef="#ctx0" brushRef="#br0" timeOffset="110513.17">28712 15848 5519 0,'-9'14'496'0,"4"-2"-496"0,-3-1 0 0,4-4 0 15,2-6 1536-15,1 3 224 0,1-1 32 0,-2 4 16 16,-5 2-80-16,2 0-32 0,-1 3 0 0,-2-3 0 0,2-4-1360 0,3-2-336 16,-2-1 0-16,5-2 0 15,-4-2-960-15,3-1-272 0,1-2-48 0,1-4-5504 16</inkml:trace>
  <inkml:trace contextRef="#ctx0" brushRef="#br0" timeOffset="110686.07">28906 15791 15663 0,'-7'14'1392'0,"5"-4"-1120"0,-2-3-272 0,4-5 0 15,0-2 1504-15,-1 3 240 0,-1 6 48 0,-3 5 16 16,-1 3-800-16,1-1-176 0,2-6-16 0,-2-4-16 31,1-6-2656-31,1-6-512 0,1 3-128 0,-2-4 0 0</inkml:trace>
  <inkml:trace contextRef="#ctx0" brushRef="#br0" timeOffset="110976.31">28989 15223 6447 0,'-5'0'576'0,"2"-4"-576"15,3 4 0-15,0 0 0 0,0 0 1184 0,-4 0 128 16,1 4 32-16,-3-4 0 0,1 9-688 0,-4-1-128 16,1 6-16-16,-1 0-16 0,0 4-192 0,4-1-48 15,2 6 0-15,-3-3 0 0,6 7 896 0,-3-1 192 16,3 2 16-16,0 5 16 0,3 3-432 0,-3 4-96 0,4 4-16 0,1 5 0 15,0 6-448-15,1 1-80 0,0 0-32 0,0 1 0 16,2-3-272-16,-2-5 0 16,-1-2 0-16,2-7-144 15,-4 0-512-15,3-5-112 0,-1-4 0 0,0-1-16 16,2-4-592-16,-2-7-112 0</inkml:trace>
  <inkml:trace contextRef="#ctx0" brushRef="#br0" timeOffset="111255.93">29096 15122 14735 0,'-9'7'640'0,"4"-2"160"0,-2-2-640 0,5-1-160 0,-2 3 0 0,4-1 0 0,0 1 976 0,-3 7 176 16,1 2 16-16,-5 11 16 15,5-1-464-15,-1 6-80 0,3-2-32 0,0 3 0 0,5-2 144 0,2 3 16 16,2 1 16-16,5 4 0 0,3 3-176 0,2 0-32 16,2 0-16-16,0 0 0 0,2 2-16 0,0 3 0 0,-1 4 0 15,1 6 0-15,1-1-544 0,-1 2 0 0,-2 2 0 0,1-8 0 32,-2 2-1280-32,-3-3-320 0</inkml:trace>
  <inkml:trace contextRef="#ctx0" brushRef="#br0" timeOffset="111972.87">27566 16245 4607 0,'3'5'400'0,"-3"1"-400"16,2-3 0-16,-2-3 0 0,2 4 1072 0,-2-3 128 16,1 3 16-16,3 5 16 0,-1 3-80 0,2-2-32 15,-3-1 0-15,-2-2 0 0,2 0-592 0,-4-4-112 16,2 6-32-16,-2-4 0 0,-3-1-32 0,2 4-16 0,-4-2 0 0,0 2 0 16,0 5 480-16,-4-3 80 0,3 2 32 0,-1 2 0 15,-3 0-64-15,1 4-16 16,1-1 0-16,-1 4 0 0,3 5-464 0,-6 0-112 15,2 2-16-15,-2 7 0 0,1 3-256 0,3-1 0 16,-2 3 0-16,1-5 0 0,3 3 0 0,4-5 0 0,4-2 0 0,4-10 0 16,4 0 592-16,6-10 16 0,4-4 0 0,4-6 0 15,1-6-256-15,3-4-48 0,2-3-16 0,-4-2 0 16,1-3-288-16,-1-1 0 0,-5-4 0 0,2-1 0 16,-7 0 0-16,2-6 256 0,-2-1-16 0,0-6-16 0,-5 1 128 15,-4-2 32-15,-2-3 0 0,-3 0 0 16,-5-2 592-16,-2 2 128 0,-2-3 32 0,-5 3 0 0,0 3-144 0,-6 2-32 15,0 4 0-15,-2 7 0 0,1 1-640 0,-5 12-128 16,3 4-16-16,-3 6-16 0,0 2-160 16,-2 12 0-16,2 4-160 0,1 6 160 15,6-2-1088-15,2 1-112 0,3 6-16 16,5-3-8752-16,2-1-1744 0</inkml:trace>
  <inkml:trace contextRef="#ctx0" brushRef="#br0" timeOffset="112476.47">28169 16564 1839 0,'-9'-2'160'0,"0"-1"-160"16,4 3 0-16,1 0 0 16,1 0 1824-16,-2 0 336 0,-8 0 64 0,-4 3 16 0,-6-1-240 0,1 1-32 15,-4 3-16-15,5 2 0 0,3 5-848 0,3-1-160 16,2 2-48-16,-1 0 0 16,2 3-368-16,2 0-80 0,-1 1 0 0,3 1-16 0,1 4-432 0,-2 1 0 15,2 0 128-15,0 3-128 0,0-1 560 0,2 5 80 16,0-1 0-16,1 5 16 0,4-4 224 15,-3 4 32-15,6 1 16 0,1 8 0 0,1-4-608 0,4 3-112 16,-1-3-16-16,6-5-16 16,-2 2-176-16,2-8 0 0,5-6 0 0,2-2 0 0,6-7-176 0,-1-5-64 0,2-2-16 0,1-7 0 15,3-4-48-15,-5-8-16 0,0 0 0 16,-3-11 0-16,-8 0 448 0,-1-8 64 0,-4-4 32 0,-4-1 0 16,-2-4 640-16,-2-4 128 0,-6 1 32 0,-2-3 0 15,-2 3 224-15,-4-1 48 16,-1 1 16-16,-2-1 0 0,0 2-368 0,-7 1-80 0,0-1-16 0,2 3 0 15,-3 8-400-15,1 1-64 0,-2 8-32 0,0 1 0 16,1 7-352-16,1 5 0 16,-2 9 0-16,6 4 128 0,-4 1-944 0,7 9-176 15,0-2-32-15,5 9-10096 0,2-2-2000 0</inkml:trace>
  <inkml:trace contextRef="#ctx0" brushRef="#br0" timeOffset="113220.1">28928 16630 9215 0,'-5'0'816'0,"0"0"-656"0,3 0-160 0,0 0 0 15,2 0 1408-15,0-2 256 0,-5-1 64 0,2-1 0 16,-4 3-432-16,0-6-80 0,3 5 0 0,-5-1-16 16,6-1-512-16,1-1-112 0,2 3 0 0,-3-1-16 15,3-1 144-15,3 4 48 0,-3 0 0 0,0 0 0 16,0 0-48-16,2 4-16 0,1-3 0 0,-1 3 0 16,0 3-112-16,-2 0-32 0,0 1 0 0,0 1 0 15,-2 5-192-15,0-2-32 0,-1 4-16 0,1 0 0 16,-1 6-160-16,-2-1-16 0,1 9-128 0,1 1 192 15,1 4 192-15,2 2 16 0,0-3 16 0,0 5 0 16,5-3-208-16,-1-4-32 0,4 2-16 0,6-6 0 16,-3-2-160-16,4-5 0 0,-1-3 0 0,4-6 0 0,-1-5 0 0,1-4 0 15,-1-3 0-15,0-1 0 0,3-8-192 0,-3-3 48 16,0-6 0-16,1-3 0 0,-8-1 144 0,-1-4-192 16,-2 0 192-16,-4-6-192 0,-1 6 416 0,-5-5 80 15,-4-1 16-15,-2 1 0 16,-3-4 192-16,-2 0 32 0,0 4 16 0,-3-4 0 0,1 9 160 0,-2 0 48 15,-1 3 0-15,2 4 0 0,-1 3-400 0,-2 6-80 16,0 5-16-16,3 5 0 0,-1 2-400 0,5 6-96 16,-3 1-16-16,5 3 0 15,-1-1-1232-15,7 4-240 0,1-4-48 0,8 3-13152 0</inkml:trace>
  <inkml:trace contextRef="#ctx0" brushRef="#br0" timeOffset="113615.6">29688 16397 18431 0,'-24'3'816'0,"4"-3"160"0,5 0-784 0,1-3-192 16,5 3 0-16,6 0 0 0,-6 0 1072 0,-8 0 160 15,-10 0 48-15,-4 0 0 0,-4 3-560 0,4 1-96 16,1 1-32-16,6 4 0 15,-1 3 80-15,6 2 16 0,2 3 0 0,1 2 0 0,6 7 416 0,-4 1 96 16,5 4 16-16,2 4 0 0,2 5-336 0,5 0-64 16,3 0-16-16,3-2 0 0,2 1-624 0,3-6-176 15,4-2 0-15,5-5 0 16,6 0-592-16,3-8-192 0,3-1-48 0,-1-5 0 16,4-3-336-16,-4-4-80 0,1-1-16 15,-1-4 0-15,-5-4 768 0,-5-1 160 0,-4-7 16 0,1 0 16 0,-4-6 800 0,-2-1 144 0,2-2 48 0,-4-3 0 16,3-6 208-16,-1 1 64 0,-3 1 0 0,-1-4 0 15,1-1 128-15,-4-5 16 16,-1 0 16-16,-4-2 0 0,-4 0-336 0,-5-1-64 16,-1 3-16-16,-2 3 0 0,-6 4-336 0,1 5-80 0,-4 8-16 0,-2 8 0 15,1 6-272-15,-8 4 0 0,2 6 0 0,-3 2 0 32,-2 5-896-32,5-1-128 0,-3-2-16 0,4 2-15536 0</inkml:trace>
  <inkml:trace contextRef="#ctx0" brushRef="#br0" timeOffset="133774.01">30652 12669 911 0,'-4'6'0'0,"-3"-3"0"0,5 1 0 0,-1-3 0 16,1-1 400-16,-1 4 0 0,-4 1 0 0,-4 4 0 16,-3 3 176-16,-3-2 16 0,0 8 16 0,-1-6 0 15,1 0-96-15,3-1-32 0,-4 1 0 0,4-2 0 16,6-1 80-16,-5 0 16 0,5-1 0 0,-3 1 0 16,8 0-896-16,-2 0-160 0,3 3-32 0,0-2-16 0,2 2 528 0,-7 2 0 15</inkml:trace>
  <inkml:trace contextRef="#ctx0" brushRef="#br0" timeOffset="135520.76">27390 16364 1839 0,'0'-4'160'0,"1"1"-160"0,1-3 0 0,2 3 0 16,-4 1 368-16,5-5 32 0,-2 2 16 0,6-9 0 16,5-3-272-16,-4-4-144 0,6 3 160 0,-5 1-160 15,1 1 0-15,0 1 0 0,-5-3 0 0,0 8 0 16,2-4 144-16,-8 2 96 0,3-1 16 0,-1-1 0 16,-3 6 528-16,2-1 112 15,0-1 32-15,3 1 0 0,-3-2-160 0,1 5-48 0,1-1 0 0,1 1 0 0,-2 3-400 0,-1 1-64 16,2-1-32-16,-1-1 0 0,-3 4-96 0,2 0-128 15,-2 0 176-15,0 0-176 0,0 0 592 0,-2 4 16 16,2-1 0-16,-3-1 0 0,-1 1 288 0,-1 1 64 16,0-2 16-16,-1 3 0 0,-1-2 288 0,2 4 48 15,-3-2 16-15,-1 1 0 16,2 2-128-16,0-1-32 0,-5 4 0 0,0 1 0 0,1-2-208 0,-1 3-64 0,1-1 0 0,3-2 0 16,-5 4-176-16,5 2-32 15,-3 0-16-15,1-1 0 16,1 3-336-16,-1 1-64 0,1-2-16 0,0 6 0 0,1-2-128 0,-5-2-128 15,5 0 192-15,-1 0-192 0,-2 2 240 0,3-2-64 0,-1 4-16 0,0-6 0 32,-3 1 240-32,3-1 48 0,-1 4 16 0,1-2 0 15,1-1-64-15,-1-1-16 0,0 6 0 0,0-6 0 16,-1 6-112-16,3-2-16 0,2 1-16 0,-4 1 0 16,4-2 16-16,1 2 16 0,1 3 0 0,-1-4 0 15,3-1 48-15,1 2 0 0,0 3 0 0,0-3 0 0,0 3-128 16,0-2 0-16,0 0-16 0,0-1 0 0,1 2-176 0,3-3 160 15,-1 1-160-15,-1-1 160 0,2-1-160 0,1 2 192 16,3 1-192-16,-1-1 192 0,4 1-192 0,1 1 160 16,0-3-160-16,-1 1 160 0,3-2-160 0,1-2 0 15,-1-1 0-15,4-5 128 0,1 0-128 0,0-1 0 16,0-7 0-16,2 0 0 0,2-1 0 0,-1-1 0 16,-1-6 0-16,4-2 0 0,-1-2 0 0,-1-4 0 0,3-1 0 15,-3-5 0-15,-1-1 0 0,-1-1 0 0,2-4 0 0,-4-3 0 16,2-3 0-16,0-6 0 0,2 0 128 0,-6-5-128 15,0 0 0-15,-3 0 0 16,4 0 0-16,-10 0 0 0,3 1 0 0,-2-1 0 0,-1-5 0 0,5-2 0 16,-1 5 0-16,-4 0 0 15,1 2 128-15,2 5-128 0,-4 8 0 0,1 0 128 0,-1 5-128 0,0 1 128 16,-2 3-128-16,-1 5 0 0,-2 0 0 0,1 5 0 16,1-1 0-16,-4 2 0 0,5-2 0 0,-5 1 0 15,0 1 0-15,0 1 0 0,0-2 0 0,-4 4 0 16,3-1 0-16,-3 0 0 0,-1-2 0 0,-4-2 0 15,2 0 0-15,-1-1 0 0,-1-2 128 0,0-2-128 0,0 0 128 16,-1-4-128-16,1-2 192 0,1 2-64 0,-5 1-128 0,3-2 192 16,-4-2-192-16,2 1 192 15,-6 3-192-15,1 0 0 0,-1 3 0 0,1 1 128 0,-2 1-128 0,1 4 0 16,-2 2 0-16,0 1 0 0,5 0 0 0,-3 1 0 16,1 1 0-16,1 3 0 0,4 0 0 0,-6 0 0 15,5 0 0-15,-3 3 0 16,5-1 0-16,-3-2 0 0,-1 2 0 0,1-2 0 0,2-2 0 0,-2 0 0 15,3-1 0-15,-3 1 0 0,6 0 0 0,-3 2 0 0,2 0 0 0,1 0 0 16,1 2 0-16,0 0 0 16,2 3 0-16,-6-1 0 0,4 4 0 0,-2 1 0 15,1 3 0-15,-1 2 0 0,0 0 0 0,1 4 0 0,-3-1 0 0,2 4 0 16,-3-2 0-16,0-2 0 16,2 1 0-16,1-4 0 0,0-2 0 0,0-3-176 15,-1-4 48-15,3-2 0 0,-2-3-176 0,1-8-16 16</inkml:trace>
  <inkml:trace contextRef="#ctx0" brushRef="#br0" timeOffset="166942.13">30021 12251 19343 0,'-12'-5'1728'0,"3"0"-1392"0,2 1-336 0,5 1 0 16,-3 1 736-16,-2-5 80 0,-7 0 16 0,-7-8 0 15,-7-4-640-15,-10-6-192 0,5 2 0 0,-2 4 0 16,4-2-192-16,-2 4-160 0,1 3-32 0,4 0 0 15,4 4 768-15,1-1 128 0,4 6 48 0,-2-2 0 16,0 2 304-16,-3 1 64 0,-1 4 16 0,-2 0 0 16,-1 4-704-16,-2-1-240 0,0 3 144 0,3 2-144 15,-5 4-144-15,3 4-112 0,-3 2-32 0,1 2 0 16,1 3-176-16,-3 3-48 0,0 6 0 0,-4 2 0 31,-1 5 64-31,-2-3 16 0,0 4 0 0,-4 0 0 0,4 0 432 0,-7-5 0 0,0 4 0 0,4-3-128 0,-4-1 288 16,1 0 64-16,3 3 16 0,3-1 0 0,0 3 128 15,5 0 16-15,0 0 16 0,5 0 0 0,2-2 400 16,2 1 80-16,4-3 16 0,4 1 0 0,-3-2-64 0,4-1 0 16,1 1 0-16,4 0 0 0,-2-4-512 0,0 1-128 15,2 3 0-15,-4-4-16 0,0 0-176 0,1 1 0 16,-3-3 0-16,-1 3 0 0,-2 2 0 0,2 5-144 16,-5 1 144-16,1 0-160 0,-1 0 160 0,3 5 0 0,-2-1 0 0,6-1-128 15,-6-3 128-15,2 4 0 0,4 1 0 16,3-3 0-16,-2-2 0 0,2 0 0 0,4 0 0 0,1 0 0 15,0 0 0-15,2 4-128 0,2-4 128 0,3 0-128 16,4-2 128-16,-2-38 0 16,14 68 0-16,-14-68 0 0,21 61 336 0,-21-61 0 0,0 0 0 0,43 91 0 15,-43-91-16-15,0 0 0 16,54 85 0-16,-54-85 0 0,0 0-192 0,44 87-128 0,-44-87 160 0,0 0-160 16,28 89 0-16,-28-89 0 0,21 63 0 0,-21-63 0 15,21 64 0-15,-21-64-128 0,26 68 128 16,-26-68 0-16,36 61 0 0,-36-61 0 15,0 0-128-15,58 89 128 0,-58-89-208 0,0 0 16 0,63 66 0 0,-63-66 0 16,0 0 48-16,0 0 16 0,90 58 0 0,-90-58 0 16,0 0 128-16,75 29 0 0,-75-29 0 0,0 0 0 15,80 28 0-15,-80-28 0 0,0 0 0 0,88 35 128 16,-88-35-128-16,0 0 0 0,94 35 128 0,-94-35-128 0,69 22 0 0,-69-22 144 16,72 23-144-16,-72-23 0 0,0 0 144 0,94 35-144 15,-94-35 0-15,0 0 144 0,94 47 16 16,-94-47 0-16,0 0 0 0,105 43 0 15,-105-43 32-15,74 25 16 0,-74-25 0 0,88 17 0 16,-88-17-80-16,104 9-128 0,-104-9 176 0,112 3-176 16,-112-3 240-16,109 0-64 0,-109 0-16 0,96-3 0 0,-96 3-160 0,91 0 160 15,-91 0-160-15,89 0 160 0,-89 0-160 0,90-5 0 16,-90 5 0-16,93-4 128 0,-93 4-128 0,97 0 0 0,-97 0 0 0,101-2 0 16,-101 2 0-16,100-6 0 15,-50 0 144-15,1 1-144 0,-1-2 192 0,4 0-16 16,-54 7-16-16,101-10 0 0,-101 10-32 0,103-6 0 15,-103 6 0-15,100 6 0 0,-100-6-128 0,81 10 0 0,-81-10 0 0,79 14 0 0,-79-14 0 0,78 19 0 32,-78-19 0-32,80 18 0 0,-80-18 0 0,84 8 0 0,-84-8 0 15,98 9 0-15,-98-9 0 0,101 4 0 0,-101-4 0 16,103-6 0-16,-103 6 0 0,90-10 0 0,-90 10 0 0,80-14 0 0,-80 14 0 0,70-14 0 31,-70 14 0-31,63-12 0 0,-63 12 0 0,49-5 0 16,-49 5 0-16,57-9 0 0,-57 9 128 0,63-4-128 0,-63 4 0 15,70-5 128-15,-70 5-128 0,71-12 192 0,-71 12-192 0,73-16 192 16,-73 16-192-16,66-22 0 0,-34 9 0 0,-4-2 0 16,-2 1 0-16,0 0 0 0,-2-4 0 0,4 1 0 15,-5 0 0-15,1-1 0 0,1-1 0 0,1-2 0 16,-2-1 0-16,1 2 240 0,1-1-64 0,0 1-16 16,3 2 96-16,-2-4 0 0,4 2 16 0,-5-1 0 15,5-1-112-15,1-1-32 0,-4 2 0 0,-2-1 0 16,-2-1-128-16,-1-1 0 0,-4 6 0 0,-2-4 0 15,-1 4 0-15,0-1 0 0,0-2 0 0,-6 4 0 16,2-1 0-16,0-1 0 0,2 2 0 0,0-1 0 0,0 1 0 16,4-1 0-16,3-2 0 0,1-3 0 0,4 4 224 0,0-4 16 15,6-1 0-15,-3 1 0 0,5 0-240 0,0 1 128 16,5-3-128-16,1-1 0 0,-4 0 0 0,-1-2 0 16,-3 6 0-16,-6-8 0 15,-9 4-336-15,-5-2-64 0,-6 2-16 0,-6 0 0 16,-6 0 96-16,-2 3 0 0,-1 0 16 0,-3 1 0 0,1 1 480 0,-1-2 80 15,3 2 32-15,1-1 0 0,-1 4 128 0,4-4 32 16,0-1 0-16,5 0 0 0,0-1-160 0,1 1-32 16,3-3 0-16,1-2 0 0,-2-1-256 0,-1 1 0 15,2-5 0-15,-4 0 0 0,0-2 0 0,0-4-144 0,-6 5-16 16,-2-6 0-16,-1-1-32 0,-3-2-16 0,-2 6 0 16,0-3 0-16,-3 0 208 0,-1-2 0 0,1 2 0 0,-1-3 0 15,-1 6 208-15,3-3-16 16,-1-3 0-16,0-1 0 0,-1 4-64 0,-1 0-128 0,-4 0 176 0,-3 0-176 15,0 2 0-15,-5-3 0 16,-4 5 0-16,-5-2 0 0,-2 3 0 0,0 0-304 0,-7 4 64 0,-1-1 16 16,1 3 224-16,0 1-192 0,-1 2 192 0,3-1-192 15,3 1 192-15,0 4 0 0,3-4 0 0,1 3 0 16,0-3 144-16,5 0-144 0,0 0 0 0,0 1 144 16,4 1-144-16,-4-4 0 0,-4-2 0 0,3 2 0 0,-1-1 0 0,-3 1 0 15,2-2 0-15,-2 8 0 16,0 1 0-16,0-2 0 0,-2 2 0 0,2-1 128 0,3 4-128 0,-5-4 0 15,0 4 0-15,-1 1 0 0,-4-1 0 16,1 4 0-16,1 2 0 0,2-2 0 0,-6 4 0 16,5-2 0-16,-5 1 0 0,4 1 0 0,7 1 0 15,-2-1 0-15,5-3 0 0,-3 5 0 0,4-1-128 0,1 2 128 16,0 0 0-16,2-2 0 0,-2 4 0 0,0-2-176 0,0 0 176 16,-4-2-128-16,2 2 128 0,-5-1 0 15,-4 3-144-15,-4-1 144 0,-1 1 0 0,-7 3 0 16,-3 2 192-16,-2 4-64 0,-5 5-128 0,-1 8 0 15,-4 6 0-15,-4 3 0 16,0 3-400-16,0-1-64 0,-7 2-16 0,6-2-11008 0,1-2-2208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54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22972 8036 1839 0,'4'2'160'0,"1"0"-160"0,0-2 0 0,2 0 0 0,-2 0 720 0,4 0 112 16,-4 0 32-16,9 0 0 0,7 0-240 0,5 0-48 15,0 0-16-15,-1 0 0 0,-6 3-416 0,-3-1-144 16,-4 2 0-16,-4-4 144 0,1 3 928 0,-5-3 176 15,1 2 32-15,4-2 16 0,-4 0 528 0,7 0 96 16,0 0 32-16,4 0 0 0,5 0-448 0,0 0-96 16,7-2 0-16,0-1-16 0,5-3-1104 0,-5-1-288 15</inkml:trace>
  <inkml:trace contextRef="#ctx0" brushRef="#br0" timeOffset="1173.59">28475 6337 2751 0,'-2'-2'256'16,"2"0"-256"-16,0 2 0 0,0 0 0 0,0 0 640 0,0 0 96 0,0-3 16 0,-3 3 0 31,1-2-352-31,0-2-64 0,1 1-16 0,-4 3 0 0,1-2-320 16,1-1-128-16,-3-1 0 0,1 2 0 15,0-1 128-15,1-1 0 0,-3 3 0 0,2-3 0 16,2 2 1104-16,1 1 208 0,-3 1 32 0,5 0 16 0,-2 0-128 0,2 0-16 0,2 0-16 0,3 0 0 16,-3 1-624-16,5 1-128 0,1-2-32 0,1 4 0 15,5-3-160-15,0-1-48 0,3 4 0 16,1-4 0-16,3 3-208 0,1-1 0 0,5-2 128 16,0 0-128-16,7 4 0 0,4-4-288 15,5 0 64-15,6 0-4928 0,3 3-992 16</inkml:trace>
  <inkml:trace contextRef="#ctx0" brushRef="#br0" timeOffset="2538.52">23788 2954 9215 0,'0'2'816'0,"5"1"-656"16,-2-1-160-16,3-2 0 0,-3 4 576 15,6-4 64-15,5 3 32 0,7-1 0 0,7 1 32 0,6 2 16 16,3-1 0-16,1-4 0 0,2 0-592 0,-1-4-128 16,3 3 0-16,1-8 0 15,1 0-624-15,4 1-64 0,1 1-16 0,-2 0 0 32,-7 0 0-32,-3 1-16 0,-2 1 0 0,-4-2 0 0,1 2 192 0,-1 2 32 0,2-3 16 0,0-8 0 0</inkml:trace>
  <inkml:trace contextRef="#ctx0" brushRef="#br0" timeOffset="4163.18">28400 5483 9215 0,'0'0'816'0,"2"0"-656"15,0 0-160-15,1 0 0 0,1 0 0 0,-3-2 0 0,5 2 0 16,1-3 0-1,3 3-1152-15,6-4-320 0,-6-1-64 0,2 2-16 0,-3 3 1216 0,-5 0 336 0,1-2 0 0,-5 2 0 16,0 0-128-16,0 0 128 0,0 2 0 0,0-2 0 16,0 0 1024-16,0 0 272 0,3 3 64 0,3-3 48 15,-1 5 288-15,4-5 48 0,-1 4 16 0,6-1 32 16,4-1-1376-16,3-2-272 0,10 0-144 0,-1-10 192 16</inkml:trace>
  <inkml:trace contextRef="#ctx0" brushRef="#br0" timeOffset="21786.71">22808 14777 3679 0,'0'0'320'0,"0"0"-320"0,0 0 0 0,0 0 0 16,2 0 528-16,-2-4 48 0,2 4 0 0,0 0 0 15,1-1-896-15,-1-1-160 0,1-3-32 0,-3 5-16 32,0-2-16-32,0 0 0 0,0 2 0 0,0-1 0 0,-3-3 928 0,3 4 192 0,-2-2 48 0,2-1 0 0,0 3 608 0,0-4 128 15,0 3 32-15,0-3 0 16,2 1-736-16,1-3-144 0,-3-2-16 0,4 4-16 16,-3-3-1984-16,3 0-400 0,-1-1-80 0,-1 4 0 0,2 2 1552 0,-4-1 432 15,0 3-128-15,0-2 128 0,0 2 0 0,-4-2 0 16,4 1 0-16,-2 1 0 0,2-4 0 0,0 4 0 15,-3 0 160-15,3 0-16 0,0 0 1184 0,0 0 224 16,0 0 48-16,-4 0 48 0,3 5-624 0,1-5-128 16,-4 2-32-16,4-2 0 0,-5 2 80 0,2 3 16 0,-3-1 0 0,-1 4 0 15,0-2 96-15,0 0 32 0,2 0 0 0,-4-1 0 16,1-2-208-16,-1 3-48 0,-1-3 0 0,1 2 0 16,0-1-256-16,0 1-48 0,1 4-16 0,-1-4 0 15,0-2-336-15,1 4-176 0,1-1 160 0,-2-1-160 16,2-2 0-16,0 3 0 0,2-1 0 0,-4-2 0 15,0 6 0-15,-5-4 0 0,2 7 0 0,0-1 0 16,-2-1 0-16,0 1 0 0,2 1 0 0,1-2 0 16,-1-1 0-16,7 3 0 15,-4-1-128-15,4-1 128 0,2-3 304 0,3 2 112 0,0 0 32 0,1-2 0 16,6 0 112-16,-7-7 16 0,0 0 16 0,0 0 0 16,0 0-112-16,0 0-32 0,70 29 0 0,-70-29 0 15,0 0-48-15,0 0-16 0,0 0 0 0,80 23 0 16,-80-23-128-16,0 0-16 0,0 0-16 0,0 0 0 0,68 33-96 0,-68-33 0 15,0 0-128-15,0 0 192 0,0 0-192 0,0 0 176 16,0 0-176-16,51 42 160 0,-46-39-32 0,-3 2 0 16,1 2 0-16,1 0 0 15,-4 2 0-15,-6 0-128 0,3-1 192 0,-6 5-64 0,-3 6-128 0,2-2 0 16,-8 2 0-16,1 1 0 0,-1 0 0 0,-4 0 0 16,4-3 0-16,-3-3 0 0,4 2 0 0,3-6 0 15,2-1 0-15,1-1 0 0,6-2 0 0,2-3 0 16,-1 1 0-16,2-3 0 0,4-1 272 0,-2 0-16 15,4 0-16-15,-4 0 0 0,0 0-240 0,0-1 0 16,1-3 0-16,-1 1 0 0,-1 3 0 0,1-2-128 0,0-2 128 0,0 3 0 16,0-1 0-16,0 0 0 0,-4-1 0 0,4 3 144 15,0-2 32-15,4-1 0 16,-1-1 0-16,4 4 0 0,0-3-176 0,2-3 0 0,-1 3 0 0,-8 3 0 16,0 0 0-16,0 0 0 0,0 0 0 0,75-11 0 15,-75 11 0-15,0 0 0 0,0 0 0 0,0 0 0 16,0 0 0-16,84 23 0 0,-77-14 0 0,0-2 0 15,2 3 0-15,-6 2 0 0,2-1-144 0,-5 3 144 16,2 1 0-16,-2-1 0 0,0 7 0 0,0-2 0 16,0 2 0-16,0-1 0 15,-2 2 0-15,2-1 0 0,-3 2 0 0,-1 1 0 0,3 0 128 0,-6-3-128 0,1 7 0 16,-2-2 0-16,-1-1 0 0,-1 1 0 0,-4-2 0 0,-2 1 128 16,2 1-128-16,-3-4 0 15,-3 5 0-15,3-8 0 0,1 3 0 0,2-4 0 0,0 3 256 0,2-2 16 16,3-2 0-16,4-1 0 0,-2 0 144 0,6-4 32 15,2 3 0-15,3-4 0 16,3-2-256-16,1 3-32 0,3-2-16 0,-11-10 0 0,0 0-16 0,0 0-128 16,70 49 192-16,-70-49-64 15,0 0 16-15,80 31 0 0,-80-31 0 0,0 0 0 0,92 35-144 0,-92-35 0 0,0 0 0 0,110 35 128 16,-110-35-128-16,0 0 0 0,97 26-160 0,-97-26-11680 16,0 0-2320-16</inkml:trace>
  <inkml:trace contextRef="#ctx0" brushRef="#br0" timeOffset="26628.9">23660 15373 6447 0,'-3'0'576'0,"1"3"-576"16,2-1 0-16,0-2 0 0,0 0 976 0,0 0 96 15,0 0 16-15,-3 0 0 0,1 3 0 0,0-1 0 0,1-2 0 0,-5-2 0 16,5-1-432-16,-1 3-80 0,-2 0 0 0,1-2-16 16,1-1-176-16,-3 3-48 0,1 0 0 0,-1 0 0 15,2 0 240-15,-1 0 64 0,-1-4 0 0,0 4 0 16,1-2-160-16,-4-1-32 0,2-1 0 0,-2-1 0 16,-5 2-448-16,3 1 0 0,-2-2 0 0,0 3 0 15,1 1 0-15,-3 1 0 0,2-1 0 0,-4 6 0 16,2 1 0-16,0 1 0 0,0 3 0 0,-3 1 0 15,0 0 0-15,-1 2 0 0,-3 0 0 0,6 4 0 16,-1 1-192-16,2 0 64 0,0 0 128 0,5 7-208 16,1-3-16-16,-1 3 0 0,4 3 0 0,3-1 0 15,2-2 224-15,0-3-144 0,3 3 144 0,3-5-128 0,1-2 496 16,1-1 96-16,3-1 32 0,4-3 0 0,-1 2-144 0,0-6-32 16,2-1 0-16,3-4 0 15,-5-1-320-15,2-8 0 0,-2 2 0 0,0-5 0 0,-2-1 0 0,2-3-192 16,-2-1 192-16,2-5-192 0,-5 3 32 15,3-4 0-15,2 1 0 0,-4-1 0 0,6 1 160 0,-2-2-160 16,3-2 160-16,-3-2-160 0,4 2 160 0,-1-3 0 0,2 0 0 0,2 1 0 16,-3-3 0-16,-18 26 0 15,0 0-144-15,57-77 144 0,-57 77 0 0,0 0 0 0,0 0 0 0,63-87 0 16,-51 77 0-16,-3 1 0 0,-6 6 0 16,-1-1 0-16,1 9 0 0,-6-1-176 0,1 4 176 0,-1 6-128 15,-4-1 128-15,2 6 144 16,-1 0-16-16,-2 4-128 0,-1 1 432 0,4 4-32 15,-2 3 0-15,0 2 0 0,3 2-80 0,-3 0 0 16,2 0-16-16,0-4 0 0,1-1 16 0,3-4 0 0,-3-2 0 16,4-6 0-16,0-1-320 0,4-5-144 15,1-3 16-15,0-4 0 16,4 0-1376-16,3-3-272 0</inkml:trace>
  <inkml:trace contextRef="#ctx0" brushRef="#br0" timeOffset="27078.48">24410 15244 11967 0,'-9'8'528'0,"0"-6"112"0,2 3-512 0,6-3-128 0,1-2 0 0,-4 0 0 16,1 0 368-16,-3 0 32 0,-2 0 16 0,-3 0 0 16,-4 0-416-16,-1 0-192 0,4 0 0 0,-6 0 16 15,4 2 176-15,-1-2 0 0,1 3 128 0,0 3-128 0,0-1 864 0,2-2 96 16,1 6 32-1,1 0 0-15,1-4-32 0,0 4-16 0,2-1 0 0,4 5 0 0,-2 0-256 0,1 1-48 16,1 4-16-16,3-1 0 0,0 4-192 0,3-2-48 16,1 6 0-16,1-3 0 0,4 1 128 0,-4 5 32 15,7 1 0-15,-3 3 0 16,3-1 512-16,2-1 96 0,0-1 32 0,-2-4 0 0,4-3-160 0,1-2-16 16,4-3-16-16,0-7 0 0,2-1-544 0,-1-4-128 15,1 2 0-15,1-5-16 31,-1-2-720-31,0-2-144 0,-4-1-16 0,2-1-16 0,0 4-2032 0,-4-5-384 0</inkml:trace>
  <inkml:trace contextRef="#ctx0" brushRef="#br0" timeOffset="27317.49">24953 15704 5519 0,'-5'34'496'0,"0"-11"-496"0,2-2 0 0,-1-11 0 0,4-1 3120 0,0-5 528 15,-2 1 96-15,1 10 32 0,-1 8-1776 0,-7 3-336 16,4 2-80-16,-4-2-16 16,0 2-1568-16,-5-7-480 0,4 2-16 0,-4 1 0 15,4 0-752-15,-8-3-160 0,4 2-16 0,2 1-16 16,-2-5 288-16,2 4 48 0</inkml:trace>
  <inkml:trace contextRef="#ctx0" brushRef="#br0" timeOffset="49276.57">27053 8230 3679 0,'-5'7'320'0,"2"-6"-320"16,3-1 0-16,3 0 0 0,-3 0 640 0,2 0 64 0,1 0 16 0,-3 4 0 0,4-1-32 0,1-3-16 16,-2 0 0-16,3 0 0 0,-3-1 288 0,2 1 64 15,-1 0 16-15,-2-2 0 16,3-2 368-16,-2 3 64 0,3-1 0 0,1-3 16 0,-2 0-48 0,3-2-16 15,5-2 0-15,-3-2 0 16,4 3-64-16,2-4-16 0,1 1 0 0,1-1 0 16,4 1-608-16,-3-1-128 0,6 0-32 0,-3 3 0 0,-22 9-432 0,0 0-144 15,0 0 0-15,110-40 0 16,-110 40 0-16,0 0 0 0,84-36 0 0,-84 36 0 16,0 0-144-16,80-53-144 0</inkml:trace>
  <inkml:trace contextRef="#ctx0" brushRef="#br0" timeOffset="49750.55">28982 7634 8287 0,'-10'9'736'0,"3"-4"-592"16,0 0-144-16,3-1 0 0,4 1 2496 0,0-3 448 0,0-1 112 0,0 6 16 16,0 2-720-16,0 2-144 0,2 3-32 0,5-2 0 15,-3 0-1280-15,6-3-272 0,6-2-48 0,3-4-16 16,7 1-416-16,-26-4-144 0,0 0 0 0,115-16 144 15,-115 16-144-15,112-23 0 0,-112 23-160 0,153-28 160 32,-153 28-672-32,167-29-32 0,-167 29-16 0,145-23-11504 0</inkml:trace>
  <inkml:trace contextRef="#ctx0" brushRef="#br0" timeOffset="51034.52">25914 15277 6447 0,'5'2'576'0,"-5"-1"-576"0,2-1 0 0,-2 0 0 0,1 0 448 15,-1 0 0-15,2 0-16 0,2 0 0 0,-1 4 160 0,-1-4 48 0,-2 2 0 0,-2 1 0 16,0-3 512-16,-3 3 128 0,3-1 0 0,-5-4 16 16,2 2 272-16,-2-3 48 0,2 3 16 0,0-5 0 15,-4 0-448-15,0-2-96 0,4 1 0 0,-4-1-16 16,1 0-736-16,-5-1-144 0,1 1-16 0,2 2-16 0,-2 1-160 0,1 4 0 31,-3 0 0-31,-2 4 0 0,3 1 0 0,-7 3 0 0,1 1 0 0,0 7 0 0,2 0 0 0,-3 4 0 16,1 1 0-16,2 4 0 15,1 1 0-15,-1 5 192 0,1-1 0 0,2 5 0 16,4-1-192-16,-3 3 0 0,8 1 0 0,-2-1 128 16,6-2-128-16,1 0 0 15,5-8 144-15,3 0-144 0,5-5 320 0,1-6 0 16,3-6 0-16,2-3 0 0,2-5-320 0,2-4 0 16,3-6 0-16,-26 8 128 0,0 0-128 0,0 0-128 0,103-70 128 0,-103 70-192 31,0 0-320-31,64-84-80 0,-64 84-16 0,44-75 0 0,-44 75 224 0,40-88 32 0,-23 41 16 0,1-2 0 15,-3-2 336-15,1-1 0 0,-2-4-144 16,-2-1 144 0,2-1-496-16,-5-1-32 0,0-2-16 0,-4 0 0 15,0 2 96-15,-2 0 32 0,-3 5 0 0,-3 2 0 0,1 1 272 0,-5 4 144 0,6 3-160 0,-5 8 160 16,6 6 0-16,-3 8 0 0,3 1 0 0,0 10 0 16,0 4 176-16,0 2 16 0,0 5 16 0,0 0 0 15,0 4 640-15,0 1 128 0,0 2 32 0,-4 0 0 16,3 5-48-16,1 2-16 0,-4 3 0 0,-1 4 0 15,1 2-272-15,-4 6-48 0,2 3-16 0,1 4 0 0,2 4 80 16,-4 4 16-16,5 3 0 0,2 2 0 0,0 3-16 0,2 4 0 16,5 3 0-16,-5 0 0 0,4 2-304 0,-4 0-64 15,5-3-16-15,-2-8 0 0,1-6-304 0,1-1 0 16,3-4 0-16,2-8 0 16,2-5-736-16,4-7-96 0,-1-1-32 0,-3-4-9216 15,3-6-1840-15</inkml:trace>
  <inkml:trace contextRef="#ctx0" brushRef="#br0" timeOffset="51576.4">26625 15165 1839 0,'-7'0'160'0,"5"0"-160"0,-3 0 0 0,1-3 0 16,4 3 1408-16,-5 0 240 0,1 3 48 0,-1-3 16 0,-3 6 80 0,-8-1 0 16,0-2 16-16,-1 6 0 0,-1 3-592 0,1 0-112 15,1 2-16-15,2 0-16 0,0 0-176 0,0 4-48 16,2 2 0-16,-2 0 0 0,6 4 320 0,-1-1 64 15,2 3 16-15,5 0 0 16,-1-2-352-16,3 2-80 0,3 4-16 0,-3-2 0 16,5-2-624-16,1 0-176 0,2-3 0 0,-1-6 0 0,2-5 0 0,5-1 0 0,-2-8 0 15,5 1 0-15,1-8 0 0,1 1-160 0,2-6 160 16,2-1-160-16,-1-2-192 0,-3-2-32 0,2-4-16 0,0 1 0 31,2-2-48-31,-6-6 0 0,3 6 0 0,-3-4 0 0,4-1 160 0,-7 1 32 0,-2 4 0 0,-2-2 0 16,-1 0 0-16,-2 2 16 15,-2-2 0-15,-1 4 0 0,-4 0 48 0,0-1 16 0,0 1 0 0,0 1 0 16,0 4 176-16,0 3 128 0,-4 0-128 0,-1 9 176 16,5 0 176-16,-3 7 32 0,-1 0 16 0,-1 6 0 15,1 0 352-15,-1 5 64 0,2 3 16 0,1-2 0 0,-5 7-64 16,2 0-16-16,1 2 0 0,3 0 0 0,-5 0-288 16,3 1-48-16,-1-1-16 0,4 0 0 0,4-7-272 0,-1 0-128 15,4-7 0-15,0-2 128 16,4-3-432-16,4-7-80 0,-1 1-32 0,4-6-13424 15</inkml:trace>
  <inkml:trace contextRef="#ctx0" brushRef="#br0" timeOffset="51790.93">27215 15643 14735 0,'-3'12'1312'0,"-2"-2"-1056"0,5-6-256 16,0 1 0-16,0-2 1488 0,0 3 240 0,-4 4 64 0,1 6 0 16,-3 10-960-16,1 4-176 0,-4-3-32 0,1 3-16 15,-1-2-304-15,-3-2-64 0,1 0-16 0,-1 4 0 16,0-2-224-16,-2-2 0 0,0 3 0 0,0-3 0 16,2-1-320-16,-2-3-144 0</inkml:trace>
  <inkml:trace contextRef="#ctx0" brushRef="#br0" timeOffset="52631.06">28310 15268 5023 0,'0'0'208'0,"-4"-2"64"0,-1-1-272 0,1 3 0 16,3 0 0-16,-1 0 0 0,0 0 1360 0,-3-2 224 16,-2 0 32-16,-3-3 16 0,-1 2 704 0,1-3 144 0,1 1 16 0,-3-3 32 15,1-1-1008-15,-1 0-208 16,0 0-32-16,-4 1 0 0,-1 2-928 0,-1 1-176 16,-4 2-48-16,1 3 16 0,-2 2-144 0,-1 1-192 0,-1 6 32 0,1 5 16 15,1 1 0-15,1 4 0 16,-4 8 0-16,3-5 16 0,2 8 0 0,2-2 0 15,1 7 0-15,1-1 128 0,3 3 176 0,5-2 144 0,-3 5 48 0,3-2 0 16,6 2-48-16,1 0-16 0,4-5 0 0,1-5 16 16,1-6-320-16,1-3 0 0,7-4 0 0,-1 1 0 15,6-6 0-15,1-5-240 0,4-3 64 0,3-8 32 16,1-3-224 0,-26 7-32-16,0 0-16 0,85-61 0 0,-85 61-160 0,0 0-16 0,93-101-16 15,-93 101 32-15,57-78 224 0,-57 78 32 0,45-80 16 0,-45 80 0 16,39-81 304-16,-22 41 0 0,-5-3 0 0,2-4 0 0,-5-2 192 0,0-1-64 15,-1-3-128-15,-2-4 192 16,-1 1 416-16,-2-1 80 0,3 3 16 0,-3-2 0 16,1 2 352-16,1 5 80 0,-2 4 16 0,-1 3 0 0,1 2-240 0,1 12-32 15,-2 4-16-15,-2 8 0 0,0 9-240 0,-4 7-48 16,-3 9-16-16,-1 5 0 0,-1 3-16 0,-3 8 0 16,-2 8 0-16,-4 5 0 0,6 5 0 0,-2 3 0 15,2 6 0-15,1 5 0 0,3 1-240 0,1 6-48 16,2 4-16-16,-1-1 0 0,1 2-240 0,2-6 0 15,-3 1 128-15,5-4-128 0,1-8 0 0,1 2 0 0,1-5 0 0,3-2 0 16,2-4-144-16,-3-6 144 0,3-2 0 0,0-4-144 16,1 0-336-1,-2-6-64-15,2-6-16 0,1 2 0 16,0-4-1872-16,1-6-384 0</inkml:trace>
  <inkml:trace contextRef="#ctx0" brushRef="#br0" timeOffset="53005.68">29167 15125 911 0,'0'-5'0'0,"0"-2"0"0,0 4 0 0,-2-3 0 0,2 6 960 0,0-1 128 0,-1-3 0 0,-1 1 16 31,-2-3 512-31,-1-2 112 0,-4 3 0 0,-5-2 16 0,2 5 432 0,-2-2 96 16,0 10 16-16,-1-3 0 0,-1 2 16 0,0 4 16 15,-1 3 0-15,-1 2 0 0,-1 4-912 0,2-1-176 0,-6 6-32 0,2 1-16 16,0 4-512-16,-1 3-96 0,3 1-32 0,-4-1 0 16,5 4-64-16,6-2-16 0,-2 3 0 0,6-1 0 15,1 0 80-15,7 0 16 16,3 0 0-16,6-2 0 0,5-2 48 0,3-5 16 0,6 0 0 0,1-3 0 15,1 1-288-15,4-6-48 0,1-2-16 16,1-4 0-16,1-4-272 0,2-4 0 0,-2-2 0 16,3-8 0-16,-4 3 0 0,-31 3-176 15,0 0 0-15,106-40 0 0,-106 40-2320 0,87-52-448 0</inkml:trace>
  <inkml:trace contextRef="#ctx0" brushRef="#br0" timeOffset="59155.64">29721 15805 6447 0,'0'1'576'0,"0"1"-576"16,0-2 0-16,0 0 0 0,0 0 528 0,0 0 0 15,-2 0 0-15,1 2 0 0,1 1-112 0,-4 1-32 16,2 1 0-16,-1-2 0 0,-2 3 480 0,1-1 96 0,-1 0 0 16,2-1 16-16,-3 4 400 0,1-2 80 0,2 1 16 0,3-2 0 15,-6 0-128-15,3 2-32 16,3 0 0-16,-5 2 0 0,3-2-304 0,2 1-64 0,-2 3-16 15,2-3 0-15,0 1-208 0,0 3-32 0,-5 2-16 0,1 0 0 16,-4 4-304-16,-1 4-64 0,-3 3-16 0,-2 3 0 16,0 1-288-16,-3-1 0 15,-6 7 0-15,-2 0 0 0,3-4 0 0,-1-5 0 0,1 0 0 0,4-14-8928 16,6-10-1728 0</inkml:trace>
  <inkml:trace contextRef="#ctx0" brushRef="#br0" timeOffset="67752.14">23223 7166 911 0,'-5'7'0'0,"1"-4"0"0,-1 1 0 0,3-3 0 16,2 1 1152-16,0 0 128 0,0-2 48 0,0 0 0 15,-1 5-816-15,-3-2-176 0,1 6-16 0,-3-4-16 16,1 4-304-16,-4 0 0 0,4 0 0 0,-3-1 0 16,-1 1 192-16,-3 3 128 0,1-3 16 0,-1 1 16 15,3-1 304-15,-5 3 64 0,0 0 16 0,2-1 0 16,0 6 0-16,2-3 0 0,-3 4 0 0,-1-3 0 0,-1 3-224 0,-3-3-32 15,3 8-16-15,-3-2 0 0,-3 2-256 0,4-1-48 16,-1-1-16-16,3 2 0 16,3-2 208-16,-1 0 32 0,5-2 16 0,-1 3 0 0,4-1 432 15,-1 0 64-15,6-2 32 0,-3 4 0 0,3-6-352 0,3 6-64 16,3-2 0-16,-1 0-16 0,0-2-288 0,2 4-48 16,2-1-16-16,0-3 0 0,-1 1-144 0,-3-3 0 15,8-3 0-15,-5 0 0 0,3-2 0 0,1-3 0 16,5 3 128-16,-3-7-128 0,4 4 672 0,-1-4 48 0,2 2 16 15,6-5 0-15,-3-2-224 0,5 0-32 16,0-4-16-16,5-4 0 0,1-6-288 0,-2 0-176 16,4-4 192-16,-7 1-192 0,2-2 0 0,-4-2 0 0,0 0 0 0,-2-2 0 15,-3 4 0-15,0-2 160 0,2-5-160 0,-4 3 128 16,2-3 368-16,-4 4 64 0,1-4 16 0,-1-1 0 16,-3 5-96-16,-2-4-16 0,-1 3 0 0,-2-3 0 15,-4 3-304-15,-2-3-160 0,-3 0 160 0,0 0-160 16,0 0 432-16,-5 0-16 0,5 3 0 0,-3-3 0 15,-1 1-32-15,2-1 0 0,-3 2 0 0,3 5 0 16,1 1-384-16,-6 4 0 0,1 2 128 0,-4 4-128 0,-2-1-144 0,-6 5-64 16,1 4-16-16,-6 4 0 15,-3 5-1360-15,-4-1-272 0</inkml:trace>
  <inkml:trace contextRef="#ctx0" brushRef="#br0" timeOffset="68952.09">28658 5760 2751 0,'-9'3'256'0,"2"-3"-256"0,6 2 0 0,-3-2 0 16,3 0 1376-16,1 0 224 0,1 0 64 0,-1 0 0 15,4 0-928-15,-4 0-176 0,3 4-48 0,-1-4 0 0,1-4-512 0,-3 8 0 16,0-4 0-16,0 0-144 0,-3 0 272 0,1 3 64 16,-1-1 16-16,-4 1 0 0,2 1 304 0,-4-2 64 15,0 5 16-15,-1-2 0 0,-3 0-112 0,5 2-32 16,-6 0 0-16,2 0 0 0,1-2 192 0,2 4 16 15,-3 1 16-15,4-1 0 0,-3 0-320 0,4 3-64 16,-2 0-16-16,1 2 0 0,2 0-272 0,-2 3 0 16,3 6 128-16,-4-2-128 0,2 0 0 0,0 2 160 15,3-4-160-15,1 5 128 0,1-1 64 0,4-4 0 16,1 4 0-16,3-4 0 0,6-4-16 0,-3 3 0 16,4-4 0-16,0-2 0 0,2 2-176 0,6-2 0 15,0 0 0-15,4-1 128 0,-25-11 0 0,0 0-128 0,0 0 192 0,125 22-64 16,-125-22-128-16,0 0 0 0,112-5 0 0,-112 5 128 15,76-23 48-15,-41 9 0 0,-2-6 0 0,-1 0 0 16,-6 0-16-16,-4-1 0 0,-1-4 0 0,-2-4 0 16,-1 3-160-16,-1-1 0 0,-3 0 0 0,-2 0 128 15,-1-2 400-15,-2 4 80 0,-1 1 16 0,-1-2 0 16,-2 3 144-16,1 1 16 0,-1 1 16 0,-3-2 0 16,-1 6-400-16,-1 3-80 0,-1 2 0 0,-6 1-16 15,-2 2-304-15,-5 2 0 0,-7 2 0 0,-1 2 0 16,-6 3-384-16,-5 1 32 0,-4 1 0 0,-3 7 0 15,-7-2-752-15,-2 0-160 0,-2 0-16 16,3-2-9264-16</inkml:trace>
  <inkml:trace contextRef="#ctx0" brushRef="#br0" timeOffset="71654.55">3877 14089 9215 0,'-7'10'816'0,"2"-1"-656"0,1 0-160 0,4-6 0 0,2-3 192 0,0 0 16 15,1 0 0-15,2 4 0 0,8-4 368 0,-3-4 64 16,7 1 0-16,1-2 16 0,-1-4-528 0,1 0-128 16,-4 0 0-16,-2 4 0 0,0-2 0 0,-3-1 0 15,-2 2-128-15,0 1 128 0,-2 5 0 0,-2-3 0 16,3 6 0-16,-3-3 0 16,-1 4 240-16,1-3 160 0,3 3 48 0,-3-1 0 15,2-1 368-15,4-2 80 0,0 0 0 0,3 0 16 0,5-2-208 0,-3-1-32 16,4-1-16-16,-1-1 0 0,1 0-464 0,-1-2-192 15,2 2 128-15,-1 1-128 0,-1 4 0 0,-3-2 0 16,0 2 0-16,2 2 0 0,-2-2 0 0,-2 4 0 16,2 1 0-16,-4-2 0 0,6-3 192 0,-2 0-64 15,0 0 0-15,1-3 0 0,3-2 384 0,-1-4 64 16,-3 0 0-16,2 1 16 0,0-5 112 0,1-1 0 16,-3-3 16-16,-2-6 0 0,-1 4-272 0,1-5-64 15,-4-1-16-15,1-4 0 0,-4 3-368 0,1-4 144 16,-3-1-144-16,-3-1 0 0,0 5 0 0,-3-3 0 0,-4 4 0 0,-2 0-144 15,0 3-128-15,-3 4-32 0,-2 3 0 16,-3 2 0-16,1 4 304 0,-3 1 0 0,-2 2 0 16,-2 4 0-16,2 1 0 0,-1 4 0 15,3-1 0-15,1 5 0 0,1-1 224 0,3 2 0 0,-2 0 0 0,2 5 0 16,4 0-80-16,-1 4-16 0,2 3 0 0,3 4 0 16,-7 3 16-16,5 5 0 0,-5 4 0 0,3 2 0 0,-2 3 192 0,-2 0 48 15,0 1 0-15,-4 0 0 16,3-1-160-16,-4 0-32 0,-2 0 0 0,2 0 0 15,-4 3-192-15,2 3 0 0,-5 2 0 0,3-1 0 16,-3-1 0-16,3 2 0 0,2 3 0 0,8-6 0 0,-1 2 800 16,5-5 64-16,2-2 16 0,9-5 0 0,3-2 80 0,9-5 32 15,0-5 0-15,8-6 0 0,5-3-800 16,-27-14-192-16,0 0 0 0,113 12 0 16,-113-12-2288-16,92-14-448 0</inkml:trace>
  <inkml:trace contextRef="#ctx0" brushRef="#br0" timeOffset="72433.59">4562 13110 20271 0,'-30'12'896'0,"11"-5"192"0,-2 2-880 0,7-6-208 0,5 3 0 0,4-6 0 16,0 3 816-16,-11 2 112 0,-6 2 32 0,-6 4 0 31,-5-2-1120-31,5-1-224 0,-4 1-32 0,6 0-16 0,-3-1-1856 0,1 3-368 0,-4-1-80 0,-3 1-16 16,1 3 1008-16,-6 1 192 0,5 3 32 0,-5 1 16 0,1 2 1504 0,3 7 208 15,-3 1 96-15,4 3 16 16,2 8 1040-16,0 0 224 0,2 3 32 0,0 6 16 0,3-2-160 0,-2 4-16 15,4-1-16-15,3 1 0 0,2 1-544 16,2 0-128-16,2 0 0 0,5 2-16 0,3 0-128 0,7-1-32 16,2 4 0-16,5 1 0 0,4-1 160 0,0 4 16 15,3 0 16-15,4-2 0 0,-1-1-528 0,3-1-96 16,4-5-32-16,-2 4 0 0,4-2-128 0,0-2 0 0,4 1 0 16,0-8 0-16,2 0-256 0,3-1 64 15,5-4 0-15,2-5 16 0,-40-35 176 0,98 61 0 0,-98-61-144 16,113 40 144-16,-113-40 320 0,117 17 128 0,-117-17 16 15,115-12 16-15,-115 12-64 0,110-37-16 0,-110 37 0 0,104-55 0 16,-55 20-256-16,3-7-144 0,-3-2 160 0,0-1-160 16,-4-4 192-16,-3-1-64 0,-4 1-128 0,-3 0 192 15,-2 1-48-15,-1-5-16 0,-4-1 0 0,-2-7 0 16,0 2-128-16,0-5 128 0,-5 3-128 0,2 1 128 16,-6 5-128-16,-3-3 0 0,3-3 0 0,-6-1 0 15,1 4 0-15,-9-3 0 0,3 4 0 0,-6-3 0 16,-6 3 128-16,-2 1-128 0,-6 4 0 0,-2 1 128 15,-1 4 0-15,-2-1 0 0,-8 4 0 0,3 4 0 16,0 0 112-16,-1 10 16 0,1 3 0 0,-2 4 0 16,0 2-16-16,-9 9 0 0,3 1 0 0,-8 6 0 15,-3 2-112-15,-6 6 0 0,0 2-128 0,0 6 192 16,-3 1-192-16,-2 5-240 0,3 4 48 0,1-2 16 16,1-1-1232-16,6-1-240 15,1 1-48-15,5-4-11264 0</inkml:trace>
  <inkml:trace contextRef="#ctx0" brushRef="#br0" timeOffset="73458.12">11077 12737 12895 0,'-15'0'1152'0,"4"0"-928"15,2 0-224-15,4 0 0 0,2 0 1088 0,-6 0 160 16,-5 2 32-16,-12 0 16 0,-9 3-560 0,0 4-112 0,2 3-32 15,3 5 0-15,1 4-1040 16,1 5-192-16,-3 2-64 0,4 4 0 0,3-1 288 0,1 4 48 0,1 3 16 0,1-1 0 16,5-2 1088-16,0 3 224 15,6-2 32-15,-2 3 16 0,3-3 544 0,4-1 112 0,5 0 32 0,-4-2 0 0,8-3-448 0,-1-2-96 16,4-2 0 0,4 0-16-16,3-2-576 0,0-1-112 0,5-6-32 0,5-1 0 0,-24-16-416 0,0 0 0 31,101 19 0-31,-101-19 0 0,100-9 0 0,-100 9-144 0,122-29 144 0,-122 29 0 0,111-39-400 15,-111 39 16-15,91-48 16 0,-91 48-12992 16</inkml:trace>
  <inkml:trace contextRef="#ctx0" brushRef="#br0" timeOffset="74092.89">11042 12265 19343 0,'-27'21'848'0,"7"-7"192"0,5-2-832 0,2-1-208 0,5-4 0 0,3-2 0 16,-4 4 576-16,-9 5 64 0,-8 12 0 0,-14 5 16 15,0 4-944-15,0 0-192 0,0-4-32 0,5 4-16 32,-5-4-336-32,2 1-64 0,-2-3-16 0,1 1 0 0,3-2 944 0,1-2 144 0,3 0 48 0,-2 2 16 0,2-2 1568 0,-3 5 304 15,0 2 64-15,4-1 16 0,-4 3-160 0,4 1-16 16,1 4-16-16,2-1 0 0,6-3-960 0,-3-1-192 16,6 5-48-16,2 0 0 15,3 0-576-15,-2 2-192 0,7 0 128 0,1 1-128 16,6 1 0-16,-2-1 0 15,4 6 0-15,4 0 0 0,5 0 0 0,-4 0 0 0,7 3 0 16,6-7 0-16,-1-1 0 0,7-1 0 0,6 2 0 0,1-6 0 16,1-3 192-16,6-1-32 0,6-3 0 0,-44-32 0 15,88 57 0-15,-88-57 0 0,89 49 0 0,-89-49 0 0,96 42 144 0,-96-42 16 0,107 22 16 0,-107-22 0 16,116 18-176-16,-116-18-32 16,131 5-128-16,-131-5 192 0,136-9-192 0,-136 9 0 15,117-17 0-15,-117 17 0 16,108-26-144-16,-108 26-32 0,106-46 0 0,-106 46 0 15,98-66-416-15,-55 26-96 0,1-3-16 16,1-6 0-16,-5-3 384 0,4-2 80 0,-4-4 16 0,-2-3 0 16,2-5 592-16,-5 0 112 0,2 5 32 0,-6-5 0 0,4-1-96 15,-6 5-16-15,3-5 0 0,-6 3 0 0,-3 0-256 0,-6-1-144 16,-8 4 160-16,-9-2-160 0,-9 3 0 0,-8-3 0 16,-10-2-208-16,-2-3 64 0,-6-1-112 0,-2-1-32 15,-1 2 0-15,-2-1 0 0,0 6 288 0,-4 0 0 16,2 7 176-16,-1 8-176 0,-9 8 368 0,-6 10-48 15,1 7 0-15,-1 13 0 16,-5 6-672-16,-3 10-144 0,-12 14-16 0,-2 7-15536 0</inkml:trace>
  <inkml:trace contextRef="#ctx0" brushRef="#br0" timeOffset="75969.14">4834 13493 12895 0,'0'6'1152'0,"0"-1"-928"15,1 2-224-15,3-6 0 0,-4-1 656 0,2 4 96 0,4 1 16 0,-2 4 0 16,3 5-352-16,2-5-64 15,-2-1-16-15,-2-1 0 0,0-2-336 0,-1-5 0 0,4-3 0 0,-4 1 0 16,3-7 384-16,0-3 64 0,1 0 16 0,1-5 0 16,2-2-304-16,1-2-160 0,-3-2 160 0,3 2-160 15,2-2 352-15,-4 6-32 0,6 0 0 0,-6-3 0 16,6 3 144-16,-2 3 32 0,3 0 0 0,1-3 0 16,-1 1-112-16,2-1-32 0,4-3 0 0,1 3 0 15,2-4-144-15,2 2-16 0,0-2-16 0,5-2 0 16,0 1-16-16,6-1 0 0,-1-1 0 0,2 1 0 0,6 2 240 15,-3-7 48-15,-3 6 16 0,-1-4 0 16,-1-1 32-16,-2 1 0 0,1 5 0 0,0-1 0 16,1-3-224-16,-1 1-32 0,1-2-16 0,2-2 0 0,4 2-96 15,-3 0-128-15,6 0 176 0,-3 0-176 0,-44 26 384 0,92-44-48 16,-92 44 0-16,89-42 0 0,-52 21 16 0,1 4 0 16,-3-1 0-16,-2 1 0 0,-33 17-192 0,68-31-32 15,-68 31-128-15,73-26 192 0,-73 26-192 0,77-23 176 16,-77 23-176-16,82-26 160 0,-82 26 32 0,90-19 0 15,-90 19 0-15,93-23 0 0,-93 23 128 0,89-30 48 16,-89 30 0-16,75-26 0 0,-75 26-32 0,71-22 0 0,-71 22 0 0,70-27 0 16,-70 27-336-16,69-19 144 0,-69 19-144 0,74-24 0 15,-74 24 144-15,75-23-144 16,-75 23 0-16,75-22 144 0,-75 22-144 0,69-26 0 0,-69 26 144 0,0 0-144 16,93-32 160-16,-73 23-32 15,5 3-128-15,-4-1 192 0,0 0-48 0,1 3-16 16,-2-1 0-16,0 0 0 0,0 1-128 0,1 2 128 0,-1-1-128 0,0-1 128 15,1 3-128-15,-2-3 0 0,2 1 0 0,-4-2 128 16,6 1-128-16,-2 2 0 0,-4-1 0 0,-17 3 0 16,0 0 0-16,0 0 0 0,89-14 0 0,-89 14 0 15,0 0 160-15,0 0-160 0,92-12 192 0,-69 8-192 16,-2 2 192-16,-2 2-64 0,2 0 0 0,-2 0-128 16,-2 0 192-16,1 0-192 0,-1 0 192 0,1 2-192 15,-4-2 128-15,3 0-128 0,-3-2 0 0,3 2 0 16,-1-3 144-16,3 3-144 0,-1 0 0 0,1-2 144 0,0 0-144 0,0 1 0 15,-19 1 0-15,0 0 0 0,0 0 0 0,80-12 0 16,-59 12 0-16,-3 0 0 0,-18 0 0 0,0 0 0 0,0 0 0 16,0 0 0-1,103 0 0-15,-103 0 0 0,0 0 0 0,0 0 0 16,0 0 0-16,95 17 0 0,-95-17 0 0,0 0 0 16,0 0 0-16,0 0 0 0,103 35 0 0,-103-35 0 0,0 0 0 0,0 0 0 15,0 0 0-15,98 22 0 0,-79-18 0 0,0-1 0 16,0-1 0-16,0-2 0 0,-19 0 0 0,0 0 0 0,0 0 0 15,0 0 128-15,107 9-128 0,-107-9 128 0,0 0-128 0,0 0 128 16,0 0-128-16,0 0 0 0,97 26 0 0,-84-21 0 16,1 4 0-16,-1-6 0 0,1 3 0 0,0-3 128 15,2 2-128-15,-2 1 0 0,0-3 0 0,2-3 0 16,-16 0 176-16,0 0-48 16,0 0-128-16,0 0 192 0,90 14-48 0,-74-12-16 0,1-1 0 15,-1-1 0-15,0 0-128 0,-4 4 128 0,2-1-128 16,-4-1 128-16,2 3-128 0,-1-1 0 15,-1 1 0-15,1-1 128 0,1 1-128 0,-3 2 0 16,1-5 0-16,-1 5 0 0,3-6 0 0,-3 4 0 16,0 2 0-16,-1-1 0 0,1-1 0 0,0 2 0 0,-1 2 144 15,3-4-144-15,1 3 144 0,-3-2-144 0,1 2 192 16,2-1-192-16,1 2 144 0,1-4-144 0,-2 1 0 0,2 1 144 16,0-2-144-16,0 0 0 0,-1-2 0 0,3-1 0 15,-2 2 0-15,4-4 0 0,-6 3 0 0,2-3 0 16,3 2 0-16,-3-2 0 0,0 0 0 0,2 0 0 15,-2 3 0-15,3-3 0 0,-3 0 0 0,0 4 0 16,0-2 0-16,2 3 0 0,-6-2 0 0,6 4 0 16,-6 0 0-16,2 0 0 0,-1-2 0 0,-1 4 0 15,4 0 0-15,-5-4 0 0,5 4 0 0,-5 0 0 16,4-1 0-16,0 1 0 0,-3 0 0 0,-1-2 0 0,3 0 0 0,-3 1 0 16,-1 1 0-16,1-2 0 0,2 0 0 0,-4 0 0 15,1-2 0-15,1 2 0 0,0-2 0 0,-2 1 0 16,1-3 0-16,1-1 0 0,0-2 0 0,0 3 0 15,3-3 0-15,-4-3 0 16,1 3-624-16,3-2-96 0,-1-1-32 0,1 3-10864 16,-3-2-2176-16</inkml:trace>
  <inkml:trace contextRef="#ctx0" brushRef="#br0" timeOffset="76727.27">9601 12669 17503 0,'-1'2'1552'0,"-5"-2"-1232"16,6 0-320-16,0 0 0 0,2 0 736 0,2-2 96 0,-4-1 0 0,3 1 16 15,2-1-528-15,4-2-128 0,0-2 0 0,-1 1-16 0,1 3 112 0,-4 1 32 16,4-1 0-16,-5 3 0 0,1 5 368 0,0-2 80 16,-2 3 0-16,3 2 16 15,-3 4 304-15,2-1 48 0,1 1 16 0,1 2 0 16,3 2-272-16,2-2-48 0,0 0-16 0,4 0 0 0,0-2-560 0,1-4-96 15,-17-8-32-15,0 0 0 0,0 0-128 0,80 32 0 16,-80-32 0-16,0 0 0 0,0 0-192 0,93 8 48 16,-93-8 0-16,0 0 0 0,0 0 144 0,92-1-208 15,-92 1 80 1,0 0 128-16,0 0 0 0,0 0 0 0,101 0 0 0,-101 0 0 0,0 0 0 0,0 0 0 16,0 0 0-16,86 10 128 0,-71-3 160 0,1 0 32 15,0-3 0-15,-2 1 0 0,-1-2-64 0,3 3 0 16,0-6 0-16,0 0 0 0,1 0-256 0,-1-6 0 0,-1-2 0 15,-1 2 0-15,4-2 0 0,-8-5-144 16,1 5 16-16,-1-3 0 16,-1-1-240-16,-1-2-32 15,1 2-16-15,0-2 0 0,-6-2 416 0,3-3 0 0,-3 0 0 0,2-5 0 0,-5 5 0 0,0-8 256 16,0-2-48-16,0 1 0 0,2-2 384 0,0-5 80 0,3 4 16 0,-5-4 0 16,4 2-240-16,1-5-32 0,3 0-16 0,-2-4 0 31,6-2-400-31,-3 1 128 0,5-1-128 0,-6 2 0 0,4-5 0 0,-1 7 0 0,1 2-192 0,-3-2 192 31,1 7-1088-31,-1-2-80 0,3 4-32 0,-3 1 0 0,0 4-976 0,-1 0-208 0</inkml:trace>
  <inkml:trace contextRef="#ctx0" brushRef="#br0" timeOffset="77978.63">10208 13746 10127 0,'-9'5'896'0,"2"-5"-704"15,2 4-192-15,3-4 0 0,2 0 1216 0,0 0 192 16,-2 0 64-16,2 0 0 0,-1 3 448 0,1-1 80 16,-4-2 32-16,1 0 0 0,1 3-1392 0,-2 1-288 0,-1-3-48 0,-4 6-16 31,1-1-752-31,-1-1-160 0,-5 4-16 0,-3 5-16 15,-1-2 176-15,1 5 32 0,-6 2 16 0,-1 2 0 0,1 2 944 0,-1 1 192 0,-2 2 48 0,-1-1 0 16,-2 1 368-16,1 3 80 16,-7 3 16-16,4-1 0 0,-4 1-208 0,0 2-48 0,0-2 0 0,-5 3 0 15,2-4-384-15,-4 0-96 16,-2 2-16-16,4 0 0 0,-3 1-80 0,-1-7-32 0,4 0 0 0,2-1 0 16,1-4-32-16,-3 4 0 0,-4 1 0 0,4-1 0 15,-5-4-64-15,1 1-32 0,1-2 0 0,-2-4 0 16,1-3-32-16,-5 0 0 0,-3 0 0 0,3-2 0 15,0-3 0-15,2 5 0 0,2-2 0 0,1 0 0 0,-3-1-192 0,2-3 0 16,2 5 0-16,-3-3 0 0,6-1 128 0,-7 0-128 16,2-1 0-16,-4 4 0 0,-3 2 208 0,-4-1-48 15,2 0-16-15,0 1 0 0,7 0-144 0,-4-1 192 16,3 4-192-16,-3-3 192 0,0 2-192 16,3-2 0-16,-3-1 0 0,1 1 0 0,-3 4 128 15,-4-4-128-15,-1-2 192 0,1 0-64 0,5-1 64 0,3-3 16 16,0-1 0-16,2-2 0 0,2 1-16 0,-2 1 0 15,5-6 0-15,-2 5 0 16,1-3-64-16,-1-3-128 0,0 4 176 0,-6-8-176 0,1 4 176 0,-1-2-176 0,-1-1 160 0,4-2-160 16,2-2 0-16,1 1 0 0,-1 1 0 0,1-2 0 15,-3 0 0-15,5 0 0 0,-1-1 0 16,-2 2 0-16,1-2 0 0,-3-1 0 0,-2 0 0 16,0 1 0-16,-3 2 0 0,7-2 0 0,-4 1 0 15,9-2 0-15,2 0 0 0,1-1 0 0,2 1 0 16,-3-5 0-16,5 2 0 0,0-2 0 0,1 2 0 0,3-2 0 15,1 2 0-15,0-2 0 0,2 0 128 0,-6 0-128 16,4-2 0-16,-3 2 144 0,0 0-144 0,3-1 128 16,-2-1-128-16,2 0 0 0,2 2 0 0,-3-3 128 0,6 3-128 0,-3-2 0 15,3 1 0-15,0-1 0 0,3 0 0 0,0 1 0 32,5 4 0-32,-4-1 0 0,1 3 0 0,1 1 0 0,1-1 0 0,2 4 0 0,4 1 0 0,-3-1 0 15,5 0 0-15,-3 1 0 16,4-1 0-16,2 2 0 0,2-3 0 0,-3 3 0 0,3-1 0 0,1 3 0 15,-1 1 0-15,-1-4 0 16,2 4 0-16,2 0 0 0,0 0 0 0,0 0 0 0,0 0 0 0,0 4 0 16,0-4 0-16,0 0 0 0,0 1 0 0,0-1 0 15,2 0 0-15,-2 4 0 16,4-4 0-16,-4 5 0 0,3-5 0 0,-1 4 0 0,5 1 0 0,-2 0 0 0,-2-2 0 0,4 4 0 16,2-1 0-16,0-1 0 0,0 4 0 0,3-1 0 15,-3 5 0-15,-1-3 0 16,1 4 0-16,0 3 0 0,-1 1 0 0,3 3 0 0,-2 1 0 0,-1 4 0 15,-1 1 0-15,2 0 0 0,5 3 0 0,-5-2 0 16,3 1 0-16,2 1 0 0,-4-2 0 16,2 3 0-16,-1-5 0 0,-1 4 0 0,1 1 0 0,1-3 0 15,-3-2 0-15,-1 4 0 0,-2-4 128 0,2-1-128 16,-4 1 0-16,1-2 0 0,4 0 0 0,-4 1 0 0,2-3 0 16,0-1 0-1,2-2 0-15,-1 2 0 0,5-3 0 0,-5-3 0 0,1-2 0 0,1 1 0 16,-1-6 0-16,0-4 0 0,0 1 0 0,-1-5 0 15,-1-2-688-15,0-5-160 0,0 2-48 0,2-4 0 16,0-1-2288-16,-1-6-464 0</inkml:trace>
  <inkml:trace contextRef="#ctx0" brushRef="#br0" timeOffset="78342.81">5355 14456 11055 0,'-18'7'976'0,"6"-1"-784"0,7-3-192 0,0-1 0 15,3-2 1504-15,-3 0 256 0,-6 5 48 0,-6-1 16 16,-8 4-2016-16,6-4-384 0,-4-2-96 0,8-8-16 15,4 1 496-15,3-2 192 0,-1 2-128 0,2-4 128 0,5 4 0 16,-3 0-12608-16,5-2 10176 0,0 2 1936 16,2 1 496-16,3-1 0 0,2 0 2064 0,2-2 512 15,-1 1 112-15,4-2 0 0,2 2 576 0,0 1 128 16,4-2 0-16,-1 2 16 0,-17 5-1408 0,0 0-272 16,0 0-64-16,98-17-16 0,-98 17-736 0,0 0-144 15,101-13-16-15,-101 13-16 0,0 0-480 0,124-40-112 16,-124 40-16-16,88-40 0 0,-88 40-128 0,102-45 0 15,-102 45 0-15,102-61 0 0,-42 26 0 0,4-7-144 0,9-5 144 0,2 0-14192 16</inkml:trace>
  <inkml:trace contextRef="#ctx0" brushRef="#br0" timeOffset="80429.56">4553 16637 4607 0,'-9'0'400'0,"4"0"-400"0,0 2 0 0,3-2 0 0,0 0 704 0,2-2 48 16,-8 2 16-16,-1-3 0 0,-3-1-240 0,1 2-32 15,-1-1-16-15,2-1 0 0,1-1-304 0,0 2-176 16,0 3 192-16,1-5-192 0,-1 5 400 0,-3 0-16 16,0 0-16-16,1 0 0 0,-1 5 608 0,2-2 128 15,-6 6 32-15,-2 0 0 0,3 1 32 0,-6 2 16 16,2 6 0-16,-2-1 0 0,-2 4-96 0,-1 2-32 15,-1-1 0-15,1 6 0 0,0 2-176 0,-3 1-48 16,1 2 0-16,0 0 0 0,0 6 32 0,0-3 0 16,3 3 0-16,6-5 0 0,-2 3-256 0,3 0-48 15,2-3-16-15,5-1 0 0,1-5 0 0,2 2 0 16,3-2 0-16,3 3 0 0,0-1-64 0,0-2-16 0,3 5 0 0,-1-5 0 16,5 1-320-16,-2-1-144 15,0 3 128-15,2-1-128 0,2 1 0 0,0-1 0 16,1 1 0-16,3 1 0 0,0-3 0 0,0 3 0 0,2-1 0 0,3-3 0 15,-1 3 0-15,1-3 0 0,3 0 0 0,-2 0 0 16,3-2 0-16,3 0 0 0,-3-2 160 0,-1-4-160 16,4 2 384-16,-1-6-48 0,0 0 0 0,1-4 0 15,-25-12-80-15,0 0 0 0,78 35-16 0,-78-35 0 16,0 0-112-16,94 26 0 0,-94-26-128 0,0 0 192 0,98 22-192 0,-98-22 144 16,0 0-144-16,101 14 128 15,-101-14 0-15,0 0 0 0,98-8 0 0,-98 8 0 0,0 0 32 16,99-27 0-16,-99 27 0 0,0 0 0 0,94-50-160 0,-64 26 192 15,1-4-192-15,2-4 192 16,0-1-192-16,0-7 128 0,2 4-128 0,-2-3 128 16,-1-1-128-16,-1 0 0 0,-5 0 0 0,0 2 0 15,1 1 0-15,-3-1 0 0,0 1 0 0,-6 3 0 0,-1 2 0 0,-1-3 0 16,-4 7 0-16,-2-1 0 0,-1 1 0 0,0 2 0 0,-2 0 0 16,2 0 0-16,-4-1 0 0,4 1 0 0,-1 0 128 15,1 2-128-15,1-1 0 0,1 3 0 0,3-4 0 0,-5 5 0 16,-1-2 0-16,1 4 0 0,0-2 128 0,-2 4-128 15,0 3 128-15,-6-4-128 0,6 6 0 0,-7-2 128 16,2 4-128-16,0-2 0 0,-2-1 0 0,0-1 128 16,-2 1-128-16,0-1 0 0,2-2 0 0,-5 2 128 15,2 2-128-15,-4-2 0 0,0 3 0 0,-9-1 0 16,0 0 0-16,-3 2 0 16,-5-3 0-16,-2 5 0 0,-1-1 160 0,-4 0-160 15,-2 4 192-15,2-4-192 0,3 6 240 0,-4-2-64 0,1 1-16 0,1-1 0 0,4 0-160 0,-2 1 192 16,4 4-192-16,0-2 192 0,-1 2-192 0,3-1 160 15,-1 1-160-15,2-2 160 0,4-2-160 0,-3 3 0 16,3-3 0-16,0 1 0 0,-1 1 0 0,-3-1 0 16,2-1 0-16,-2-1 0 15,2 1 0-15,-7-1 0 0,1 5 0 0,1-3 0 0,-2 1-144 0,0-2 144 16,-2 4-192-16,3 0 192 0,3 0-240 0,-4 0 64 16,5 4 16-16,2-4 0 15,1 0-880-15,4 0-176 0,-1-4-48 0,4 4-15520 0</inkml:trace>
  <inkml:trace contextRef="#ctx0" brushRef="#br0" timeOffset="81117.16">4367 17343 16575 0,'-16'10'736'0,"7"-3"160"0,0 0-720 0,8-4-176 0,1 1 0 0,0-4 0 0,0 2 1200 0,1 1 208 0,3 2 32 0,1 4 16 16,4-2-656-16,1-2-128 0,1-1-32 0,1-3 0 47,2-1-1856-47,-4 6-368 0,6-5-80 0,-7 1 0 15,5 5-224-15,-6-2-32 0,3 1-16 0,-2-1 0 0,-2 7 1936 0,1-3 176 0,1 1 144 0,0-1 16 16,1 1 1488-16,2 1 288 0,2-4 64 0,0 0 16 16,2-4-512-16,1-3-96 0,1-3-32 0,4-4 0 15,-2-4-656-15,2-3-144 0,3-5-32 0,-6-2 0 16,2 4-432-16,-7-4-96 0,1-2 0 0,-1 1-16 0,-3-1-176 16,-4-3-256-16,-2 5 64 0,-5 2 16 15,-5 1-272-15,1 1-48 0,-4 3-16 0,-3 2 0 16,-1 1 288-16,-4 3 48 0,0 1 16 0,-1 2 0 0,1 1 160 0,-3-1 144 15,-3 5-16-15,1 0-128 0,0 0 384 0,2 3-16 16,-4-1-16-16,5 5 0 0,1-2-144 0,0 0-16 16,-3 4-16-16,3 0 0 0,1 3-32 0,2 2 0 15,-5 3 0-15,2 6 0 0,-1-2 176 0,1 5 16 16,1 2 16-16,1 3 0 0,2 1 32 0,-2 3 0 0,4 3 0 16,-1 2 0-16,5 0 32 0,4 0 16 0,-3 4 0 15,6 1 0-15,0 2 240 0,2 2 48 0,2-1 16 16,1-1 0-16,4-1-32 0,-1-6-16 15,3 0 0-15,4-5 0 0,6-1-416 0,4-4-80 16,-25-30 0-16,69 45-16 0,-69-45-176 0,93 23-256 0,-93-23 64 0,115 4 16 31,-115-4-1568-31,136-21-320 0,-136 21-64 0,132-27-12704 0</inkml:trace>
  <inkml:trace contextRef="#ctx0" brushRef="#br0" timeOffset="81818.45">6278 16545 9215 0,'-10'10'816'0,"-2"-1"-656"15,6-2-160-15,6-5 0 0,-3-2 1264 0,-2 7 208 16,-4 3 64-16,-9 6 0 0,1 3-352 0,-6 2-64 15,2-2-16-15,2-2 0 16,2 1-1424-16,-6 1-304 0,2-2-48 0,-5 1-16 16,0 6-224-16,0 2-48 0,0 2-16 0,-2 2 0 0,2 3 976 0,-2-2 368 15,2 2-16-15,1-5 0 0,3 4 864 0,-1-6 192 16,6 3 16-16,-1-3 16 0,1-1 112 0,3-4 32 0,2 1 0 0,1-4 0 31,2 3-768-31,1-7-160 0,1 3-16 0,1-3-16 0,3 2-624 0,3-6 0 0,2-1 0 0,-1-1 0 16,5 1 0-16,1 0 128 15,-2-4-128-15,4-1 128 0,-1-1 32 0,1-1 16 16,-4-2 0-16,2 3 0 0,-2 3-176 0,-1-1 0 0,-2 2-160 0,-2 3 160 31,0 2-464-31,-4 6 0 0,-1 1 0 0,0 0 0 0,0 0 336 0,1 4 128 0,-1-2 0 0,5-2-144 16,0-2 896-16,5 1 176 0,-1-6 32 16,2 0 16-16,3-3-176 0,2-2-32 0,3 2-16 0,0-1 0 15,-1-1-576-15,3 0-176 0,2 0 0 0,1-2 0 31,2 2-832-31,-21-7-288 0,0 0-48 0,0 0-11904 0</inkml:trace>
  <inkml:trace contextRef="#ctx0" brushRef="#br0" timeOffset="82470.23">5827 17193 2751 0,'-23'5'128'0,"7"-2"16"0,3 3-144 0,4-3 0 0,4-1 0 0,1-2 0 0,-1 3 1024 0,-4 3 160 0,-5 1 32 0,-1 0 16 16,1 1 128-16,5 1 32 0,0-6 0 0,6 3 0 15,3-3-448-15,1-3-96 0,6 0-16 0,2-3 0 16,3 3-400-16,-1-2-96 0,4-2-16 0,3 1 0 16,-1 3 480-16,1-2 96 15,-18 2 0-15,0 0 16 0,0 0 448 0,111 2 96 16,-111-2 16-16,0 0 0 0,127 17-192 0,-127-17-48 0,103 16 0 0,-103-16 0 16,115 14-720-16,-115-14-128 0,114 10-48 0,-114-10 0 0,115 4-176 0,-115-4-32 15,123 0-128-15,-123 0 192 16,138-4 32-16,-138 4 0 0,153-5 0 0,-153 5 0 0,141-17-16 0,-141 17 0 15,133-14 0-15,-133 14 0 16,136-12 16-16,-136 12 0 0,151-11 0 0,-151 11 0 0,162-12 16 0,-162 12 0 16,142-17 0-16,-142 17 0 0,137-20 48 0,-137 20 16 31,148-24 0-31,-148 24 0 0,173-26-176 0,-84 10-128 0,-89 16 144 0,164-42-144 0,-164 42 128 0,158-41-128 0,-158 41 0 16,154-39 144-16,-154 39-16 0,163-35-128 0,-163 35 192 15,147-17-64 1,-147 17-128-16,127-14 0 0,-127 14 0 0,124-3 0 15,-124 3 0-15,118-6 0 0,-118 6 0 0,124-1 0 16,-124 1 0-16,118 0 0 0,-118 0 0 0,107 1 0 16,-107-1 0-16,94 0 0 0,-94 0 128 0,101 0-128 15,-101 0 0-15,106-5 160 0,-106 5-160 0,113-12 160 16,-113 12 96-16,115-5 0 0,-115 5 16 0,98-5 0 16,-98 5-96-16,0 0-32 0,120-4 0 0,-120 4 0 15,0 0-144-15,108-9 160 0,-108 9-160 0,0 0 160 16,103-19-160-16,-103 19 0 0,0 0 0 0,84-26 0 15,-84 26-384-15,0 0-176 0,0 0-16 0,0 0-16 16,89-30-1856-16,-77 25-368 0,-3 2-80 0,-1-6-10320 16</inkml:trace>
  <inkml:trace contextRef="#ctx0" brushRef="#br0" timeOffset="83082.6">10223 16351 21183 0,'2'11'1888'0,"3"-2"-1504"15,-3-6-384-15,5 1 0 0,-2-1 592 0,7 2 48 16,6 6 16-16,6 4 0 0,-24-15-656 0,73 42 0 16,-73-42 0-16,75 33-176 15,-75-33-352-15,0 0-80 0,107 42-16 0,-107-42 0 0,66 30 496 0,-66-30 128 16,70 36 0-16,-70-36 0 0,66 35 640 0,-66-35 192 0,68 38 32 0,-68-38 16 16,73 32 208-16,-73-32 32 0,75 31 16 0,-75-31 0 15,0 0-688-15,98 23-144 0,-98-23-32 0,0 0 0 16,0 0-448-16,106-16-80 0,-106 16-32 0,0 0 0 31,0 0-736-31,75-50-160 0,-63 39-32 0,2-1 0 0,-5 3 192 16,-4 1 48-16,0 4 0 0,-5 2 0 0,-2 2 544 0,-1 2 112 0,-2 2 32 0,-4 4 0 15,0 1 1248-15,-3 3 240 16,2 2 48-16,1 0 16 0,-3 2 432 0,-1 1 96 16,-1 2 0-16,1 4 16 0,-1 3-512 0,-2 0-96 0,0 6-32 0,1-1 0 0,-3 4-384 15,1 0-80-15,-1 1 0 0,1-1-16 16,-2 5-432-16,0-5-64 0,1 3-32 0,6-10 0 15,-2-2-448-15,5-5-96 0,6-4 0 0,3-3-16 16,3-1-2096-16,6-6-400 0</inkml:trace>
  <inkml:trace contextRef="#ctx0" brushRef="#br0" timeOffset="83882.28">11990 16040 14735 0,'-12'3'1312'0,"3"2"-1056"0,6-5-256 0,1 0 0 15,2 4 1280-15,0-4 192 0,-9 3 32 0,1-1 16 16,-6 7-848-16,2-6-160 15,-2 3-48-15,2-1 0 16,-2-2-1808-16,0 6-384 0,-4 0-64 0,1-1 0 0,-1 10-416 0,-4-4-80 0,-4 7-16 0,-1 0 0 16,-2 3 1920-16,1 6 384 0,-7 1 0 0,4 0 160 15,-1 4 2464-15,-3 2 480 0,9 1 96 0,-3 2 32 16,4 0-400-16,1-2-80 0,5 4 0 0,1-3-16 0,1 6-1184 16,3-2-224-16,2 1-48 0,3 1-16 0,6-1-368 0,3-1-64 15,7 1 0-15,1-9-16 0,6-4-192 0,0-5-48 16,9 0 0-16,3-3 0 0,-26-23-256 0,61 40-48 15,-61-40-16-15,66 40 0 16,-66-40-256-16,66 40 0 0,-66-40 0 0,61 40 0 0,-35-19 0 16,-1 0 0-16,-1-2 0 0,-5 4 0 0,2-6 160 0,-3 6-32 0,4-2 0 15,5 0 0-15,-1-2 192 0,-26-19 16 0,62 38 16 0,-62-38 0 32,81 28-176-32,-81-28-48 0,101 17 0 0,-101-17 0 0,123-1-128 15,-123 1 0-15,142-21 0 0,-142 21 0 0,132-30 0 0,-132 30 0 0,139-45 128 0,-139 45-128 16,147-61 0-16,-76 24 0 0,2-1 0 15,-6 3 0-15,-67 35 0 0,115-71 0 0,-115 71 0 0,85-70 128 16,-85 70-128-16,70-59 0 0,-70 59 0 0,62-56 0 0,-62 56 128 0,58-50-128 31,-58 50 128-31,56-56-128 0,-56 56 128 0,49-54-128 16,-49 54 128-16,54-61-128 0,-25 30 128 0,-6-4-128 16,3 5 0-16,-5-6 128 0,-2 4-128 0,-3-3 0 15,-2 0 0-15,-6 1 0 0,-2-1 0 0,-6-2 0 16,-6 2 0-16,-2 1 0 0,-6 6 0 0,-4-7 0 15,-3 5 0-15,-5-1 0 0,-2 7 0 0,-1-4 0 16,-3 3 128-16,1 1-128 0,5 5 0 0,0-2 0 0,-6 2 0 16,3-2 0-16,1 2 0 0,-4 1 0 15,3 4 0-15,-3-1 0 0,3 6 0 0,1-2 0 0,-2 4 0 16,2-1 128-16,-1-1-128 0,1 2 0 0,2-3 0 0,0-1 0 16,0-3 0-16,-4-1 0 0,2 1 0 0,-2-4 0 15,3 4 0-15,-5 2 0 0,3 3 0 0,-3 1 0 16,-4 8 0-16,1 3 0 0,-4 6-128 0,-1 8 128 15,-7 4 0-15,-2 7-144 0,1 3 144 0,-1 8 0 16,-2-3-272-16,-1 3 48 0,-4 1 16 0,2-5 0 16,6-2-176-16,-1-4-48 15,2 6 0-15,5-7 0 16,7 2-944-16,-5-8-192 0,5 4-32 0,0-7-14592 0</inkml:trace>
  <inkml:trace contextRef="#ctx0" brushRef="#br0" timeOffset="84662.73">12612 16392 14735 0,'-7'-2'1312'0,"6"-2"-1056"0,1 1-256 0,0-1 0 16,0-1 880-16,0 3 112 0,0-6 32 0,0-8 0 0,0-1-768 0,-4-6-128 15,1 4-128-15,1 1 144 32,-5 4-1184-32,-2 6-240 0,-1 1-64 0,-2 5 0 15,-4 4 640-15,-1 6 112 0,-1 5 16 0,-6 1 16 0,-1 5 1648 0,-1 2 336 0,0 5 64 0,0 5 16 0,-4 0 672 0,6 4 128 16,0 0 16-16,4 0 16 0,-2 0-288 0,3 1-48 15,3 3-16-15,4 1 0 0,1 0-512 0,4 3-96 16,4 3-32-16,1 1 0 0,5 3-448 0,3 6-80 16,2 1-32-16,1 3 0 0,5-1-448 0,4-5-80 15,2 0-32-15,12-11 0 0,8-8-224 0,-40-35 0 16,97 39 0-16,-97-39 0 0,124-18 0 0,-45-20 0 16</inkml:trace>
  <inkml:trace contextRef="#ctx0" brushRef="#br0" timeOffset="89341.07">23563 17080 4607 0,'-7'3'400'0,"5"-1"-400"0,-1-2 0 0,3 0 0 15,0 1 816-15,-2-1 80 16,-2 2 0-16,-1-2 16 0,-2 0-208 0,-1 4-64 0,-3-3 0 0,2-1 0 16,2 0-640-16,-1 0 0 15,2 0 0-15,1-1-176 0,-2 1 368 16,2-4 80-16,3 1 16 0,-5-2 0 0,6 5 352 0,-3-4 80 0,-1-1 16 0,0 3 0 15,1 0 544-15,-1-3 96 0,1 5 32 0,1 0 0 16,3 0 144-16,-2 4 48 0,2-4 0 0,0 1 0 16,2 1-512-16,-2 0-80 0,0-2-32 15,3 3 0-15,-3 3-656 0,4-3-144 0,1 0-32 16,-3-1 0-16,5 7-144 0,-2-4 0 0,4 2 0 0,0 2 0 16,1 0 320-16,2 1 0 0,0-1-16 0,-12-9 0 15,0 0 256-15,0 0 48 0,63 47 16 0,-63-47 0 0,0 0-288 0,0 0-48 16,73 31-16-16,-73-31 0 0,0 0-272 0,0 0 0 31,0 0 0-31,98 14 0 0,-98-14 320 0,0 0-64 0,0 0 0 0,0 0 0 0,0 0-256 0,71-38 160 31,-65 27-160-31,-3-1 128 0,-1-2-128 0,-4 2 0 0,2-2 0 0,-5-3 0 16,1-1 0-16,-4-1 128 0,-1-2-128 0,0-2 0 16,0 6 0-16,1-4 128 0,-3-2-128 15,3 6 0-15,-1 0 0 0,-3 1 0 0,-2 4 0 0,2 0 0 0,-2 3 0 0,0 4 0 0,-2 1 0 16,0 4 0-1,1 4 0-15,1 4 0 0,0 1 0 0,-4 5 0 16,3 2 0-16,-1 3 0 0,-2 2 0 0,3 1 0 16,-3 5 176-16,3 0 0 0,-3 8 0 0,6 0 0 15,-2 0 272-15,0 1 48 0,2-1 16 0,3 0 0 16,1 2 224-16,2-2 48 0,3 3 16 0,-1-5 0 16,8 0-272-16,-1-2-48 0,3 1-16 0,2-1 0 15,6-5-288-15,2 0-176 0,7-3 192 0,-23-23-192 16,0 0 0-16,80 44 0 0,-80-44 0 0,0 0 0 15,113 8-1168-15,-113-8-192 0,89-22-48 0,-89 22-15584 16</inkml:trace>
  <inkml:trace contextRef="#ctx0" brushRef="#br0" timeOffset="89786.33">24838 16982 911 0,'-5'-5'0'0,"5"-2"0"0,-5 2 0 0,3 1 0 0,0 2 2112 16,2-1 352-16,-3-1 64 0,0-3 16 0,-4-5 432 0,-2-2 96 15,0-3 0-15,-3-1 16 0,-2 3-1472 0,0 1-288 16,2 3-64-16,-6 3-16 0,1 1-736 0,-2 1-160 16,-2 3-32-16,0 3 0 0,2 3-320 0,-6 3 0 15,6 2 0-15,-3 8 128 0,-3 2-128 0,6 1 0 16,-4 9 0-16,2-1 0 0,2 1 288 15,2 4 144-15,-1 8 16 0,1 0 16 0,0 0 480 0,-1 3 80 16,1 4 32-16,-2 4 0 16,3 1-32-16,2 0-16 0,0 1 0 0,0-1 0 0,5-2 0 0,6-3 0 0,3-3 0 0,5-7 0 15,9-6-480-15,7-8-80 16,-21-23-32-16,0 0 0 0,106 29-416 0,-106-29 0 0,121-19 0 0,-47-9-12144 16,10-8-2384-16</inkml:trace>
  <inkml:trace contextRef="#ctx0" brushRef="#br0" timeOffset="90926.48">25771 16533 14735 0,'-2'5'1312'0,"2"-2"-1056"0,0-3-256 0,0 0 0 31,3 0 1280-31,3 0 192 0,-5 6 32 0,6-3 16 0,2 2-1040 0,-9-5-208 16,0 0-32-16,0 0-16 0,0 0-224 0,0 0 0 0,94 21 0 0,-94-21 0 15,0 0 0-15,0 0 0 0,91 0 0 0,-91 0 0 16,0 0 176-16,0 0 144 16,83-7 16-16,-83 7 16 0,0 0 272 0,0 0 48 0,0 0 16 0,0 0 0 15,0 0-384-15,72-19-80 0,-70 16-16 0,-2 3 0 16,-2 0 32-16,-3 0 0 0,-2 0 0 0,-4 3 0 16,3 2-240-16,-8 2 0 0,0 2 0 0,0 1 0 0,-1-1 0 0,0 5 0 15,-1-2 0-15,1 2 0 0,1 2 0 0,-1 0 176 16,1 1-32-16,0 0 0 0,1 6 272 0,-5-2 48 15,3 5 16-15,0 0 0 16,-1 2 1104-16,1 2 208 16,-1-3 64-16,4 0 0 0,2-1-1360 0,0 0-272 0,5-4-48 0,4-4-16 0,-1-1 608 0,8-3 128 15,4-5 32-15,-8-9 0 16,0 0-560-16,0 0-112 0,0 0-32 0,96 17 0 0,-96-17-224 16,0 0 0-1,77-14 0-15,-77 14 0 0,0 0 0 0,61-27-128 16,-61 27 128-16,0 0-208 15,0 0-192-15,52-34-48 0,-43 29 0 0,-4 2 0 16,-3 1-48-16,-4 2-16 0,-2 2 0 0,-1 5 0 0,-3 1 128 0,-6 3 32 0,-4 5 0 0,1-1 0 16,-6 6 80-16,2 2 16 0,-1-1 0 0,1 5 0 15,-2-1 256-15,2 0 0 0,2 0 0 0,1 0 0 16,1-3 288-16,3 3 16 0,5-4 0 0,-3 1 0 16,7 3 208-16,-2-5 64 0,5-2 0 0,2 2 0 15,0-2-128-15,2-1 0 0,5-1-16 0,-2 1 0 16,2-3-208-16,-2 1-32 0,4 0-16 0,2-2 0 15,1 0-176-15,-12-14 192 0,0 0-192 0,0 0 192 0,61 40-192 16,-61-40 128-16,0 0-128 0,0 0 128 0,0 0 64 0,0 0 16 16,76 22 0-16,-76-22 0 0,0 0-48 0,0 0-16 15,0 0 0-15,0 0 0 0,21 26 32 0,-33-19 0 16,-2 4 0-16,-8-3 0 0,-10 5-16 0,-8 1 0 16,-3-2 0-16,-8 0 0 0,-7-2-160 0,-1 3 0 15,-3-5 0-15,2-1-18816 0</inkml:trace>
  <inkml:trace contextRef="#ctx0" brushRef="#br0" timeOffset="98972.46">18877 3428 14735 0,'5'0'1312'0,"-5"0"-1056"16,4 3-256-16,-4-3 0 0,0 0-576 0,2 0-192 0,1 0-16 15,-1 0-16-15,-1 2-496 16,1-4-112-16,-2 2 0 0,0-3-16 0,-2 3 848 0,1-5 192 16,1 1 16-16,-2-5 16 0,2 6 352 0,-3-4 0 0,1-5 0 15,-5 3 128-15,2 0 160 0,-4 1 32 0,-2 4 0 0,-1-1 0 0,0 0-32 0,2 1 0 32,-6 1 0-32,2 1 0 0,0-1-96 0,2 1-32 15,1-2 0-15,-1 4 0 0,3-3-160 0,4 3 128 16,-2 0-128-16,2-2 128 0,0 2-128 0,0 0-272 15,1 0 64-15,1 2 16 0,-1-2 400 0,2 0 96 16,2 0 16-16,-3 3 0 0,1 1 656 0,0-2 144 0,2-2 32 0,-1 3 0 16,1-1-192-16,0-1-48 0,0 1 0 0,1-2 0 15,1 0-368-15,3 0-80 0,-1 0-16 16,1 0 0-16,4-2-32 0,-1 1-16 0,6-4 0 0,-1 3 0 16,-3-2 176-16,6 1 16 0,-1 1 16 0,1-1 0 15,2-1-352-15,-1 2-80 0,6-1-16 0,-4-1 0 16,2 4-160-16,-2-1-224 0,5-3 48 0,-1 4 16 15,3 0 160-15,0-2-192 0,2 1 192 0,2-5-192 16,1 6 192-16,-1-1 0 0,3 1 0 0,0-2 128 16,0 0-128-16,2-1 176 0,0 3-176 0,-4 0 192 15,4-2-192-15,-4 0 0 0,1 2 0 0,-1-5 0 16,-1 3 0-16,1 1 0 0,0-5 0 0,-1 3 0 0,-2-2 0 0,2-1 0 16,-4 3 0-16,0-2 0 0,-4-1 0 0,-1-1 0 15,2 2 0-15,0 4 0 0,-6-3 0 0,2 1 0 16,-1-1 0-16,-1-1 128 0,1 5-128 15,-1-2 160-15,0-1-160 0,1-1 160 0,1 4-160 0,-2-3 0 16,1 1 0-16,-2-2 0 0,-6 3 0 0,2-3-256 16,-3 4 64-16,-4 0 16 0,2 0-48 0,-2 0-16 15,1 0 0-15,-3 5 0 0,2-5 240 0,-1 6 0 16,1-3 0-16,-3 1 0 0,-1-3 0 0,1 1 0 16,2 0 0-16,-4-2 0 0,0 3 0 0,-6-3 0 15,3 2 0-15,-2-2 0 0,-2 0 128 0,-4 0-128 16,3 0 192-16,-8 0-192 0,0 0 512 0,-5 0-16 15,-1 2 0-15,-8 0 0 0,2-2-256 0,-7 3-48 0,-1 1-16 16,-1-3 0-16,-1-1-176 0,3 4 0 0,2-4 0 0,0 0 0 16,1 0 0-16,-1-4 0 0,2 4 0 0,0-3 0 15,1 1 0-15,-1-1 0 0,3-3 0 0,-5 3 0 16,-1 1 0-16,0-1 0 0,-1-1-144 0,-4 4 144 16,-1 0 0-16,0 4 0 0,0-3-128 0,0 3 128 15,-3-4-208-15,2 3 16 0,5 1 0 0,1-2 0 16,0-2-128-16,6 0-32 0,1 0 0 0,5 0 0 15,2 3 352-15,4-1 0 0,-1-2 0 0,4 2 0 16,0-1 0-16,2-1 0 0,3 4 0 0,-5-3 0 0,6-1-144 16,-6 0 144-16,3 0 0 0,1 4 0 15,1-4 0-15,0 3 0 0,4-1 0 0,0-2 0 0,2 4 0 16,3-1 0-16,0-1 0 0,1-2 0 0,6 3 144 0,4-3-144 16,1 4 128-16,2-2-128 0,2-2 240 0,1 0-48 15,6 0 0-15,-1 0 0 0,4 0-192 0,1 0 0 16,4 0-192-16,0-2 192 0,4-2 0 0,0 1 0 15,5 3 0-15,0-5 0 0,5 1 0 0,4-1 176 16,2 0-48-16,3 1-128 0,-2 1 256 0,-1 1-64 16,-3-1-16-16,-1 1 0 0,-1 0 80 0,-3 0 0 15,1-1 16-15,-6 3 0 0,2-2-112 0,0 2-32 16,0-2 0-16,-1 1 0 0,3-3-128 0,-2 2 0 0,3 1 0 16,-4-1 0-16,1-2 0 0,-4 3 0 0,3-3 0 15,-8 1 0-15,-1-3-128 0,1 3 128 0,-7-2 0 0,1 1 0 16,-6 3 0-16,-3-3 0 0,-1-1-144 15,-3 0 144-15,1 1 0 0,-8-1 0 0,0-2 0 0,2 5 0 16,-7-5 0-16,0 4 0 0,-3-2 0 0,-3-1 0 16,-1 3-160-16,-3-2 160 0,1 1-128 0,-5-1 128 15,-1 1-544-15,-3 3-32 0,-1-3 0 16,-7 2 0-16,0 1-128 0,-6 1-16 16,-2 0-16-16,-10 0 0 0,-1 0 464 0,-4 0 80 0,-2 0 32 0,-3 1 0 15,2 1 160-15,-2-2 0 0,-3 4 0 0,-1-3 0 0,1 3 0 0,-4-4 0 16,1 5-128-16,1-1 128 0,5-4-400 0,0 0 0 15,3 3 0-15,10-3 0 0,2-3 400 0,8 3-128 16,8 0 128-16,-1 0 0 16,8 0 0-16,-1 0 256 0,5 0-48 0,3 0 0 0,4 0-384 0,-2 0-80 15,5 0 0-15,2 0-16 0,2 0 144 0,5 0 128 16,1 0-192-16,5 3 192 0,9-1 448 0,3-2 192 16,8 0 32-16,7 3 16 0,9-3 240 15,5 0 48-15,10 6 16 0,-3-3 0 0,5 0-608 0,2 3-128 16,2-1-32-16,0 0 0 15,1-1-224-15,1 3 0 0,6-6 128 0,-1 3-128 0,1-2-176 0,-3-4-80 0,-5 2 0 16,-2-4-9904-16</inkml:trace>
  <inkml:trace contextRef="#ctx0" brushRef="#br0" timeOffset="115425.3">31091 14598 5519 0,'0'3'496'0,"0"1"-496"16,3-3 0-16,-3-1 0 0,0 0 416 0,0 0-16 16,4 0 0-16,-2 4 0 0,3-1 368 0,-2-1 80 0,1 1 16 0,-1 1 0 15,-1-2 224-15,-2-2 64 0,0 0 0 0,-2 3 0 16,-1 1 288-16,-1-3 64 15,1 3 16-15,-2-1 0 0,-1-1-112 0,1 3-32 0,2-1 0 0,-3-4 0 16,3 3-576-16,-2-1-112 0,-1-2-32 0,3-2 0 16,-6-1-464-16,1 3-192 0,-6-4 176 0,1-1-176 15,1 3 0-15,-3-1 0 0,-1 3 0 0,-2 0 0 16,1 3 0-16,-2 3 0 0,-2-1 0 0,2 7 0 16,-4-2 0-16,2 6 144 0,-1 0-144 0,-1 3 128 15,4 0-128-15,0 7 0 0,-2 0 0 0,1 2 128 16,3 7 128-16,0 0 32 0,3 5 0 0,-4 0 0 15,4 0 1072-15,2 4 224 0,3 4 32 0,-3 1 16 32,7-2-1632-32,0-2-464 0,-1 4-32 0,8-2 0 0,7-1 640 0,0-6 128 0,8 3 32 0,4-8 0 15,7-4-80-15,7-1-16 0,5-7 0 0,3-4 0 16,6-7-208-16,0-3 0 0,-49-9 128 0,101 0-128 16,-101 0 0-16,0 0 0 0,129-40-144 0,-129 40 144 15,0 0-2112-15,118-75-320 0,-118 75-64 0,0 0-10272 0</inkml:trace>
  <inkml:trace contextRef="#ctx0" brushRef="#br0" timeOffset="115868.7">31720 14805 15663 0,'-9'22'688'0,"2"-9"144"0,5-5-656 0,-1-1-176 0,6-5 0 0,-3-2 0 16,6 4 688-16,-3-1 96 0,8 2 32 0,3 0 0 0,3 1-688 0,4 1-128 15,0-6 0-15,1 3 0 0,1 1-400 0,3-5 16 16,-5 0 0-16,2 0 0 0,-1 0 384 0,-2-2 176 16,1-1-16-16,-4-2 0 0,0-2 752 0,-6-2 160 15,5 2 16-15,-8-3 16 0,3-4 0 0,-4 3 0 16,-2-4 0-16,-2 1 0 0,-1-4-368 0,-4 1-80 15,-1-1-16-15,-2-1 0 0,-2 2-432 0,-4-4-80 16,-1 3-128-16,-2 1 176 0,0 1-176 0,-3-1 0 16,-1 0 0-16,-4 1 0 15,1 2 0-15,-7 3 0 0,0 4 0 0,4 6 0 0,-3 2 0 0,1 8 0 16,4 5 0-16,-3 2 128 0,3 6 560 0,2 1 96 16,3 3 32-16,0 4 0 15,3 3 384-15,-2 0 80 0,6 4 0 0,-3-1 16 0,8 2-464 0,0-1-80 0,5-2-32 16,5 0 0-1,4 0-144-15,5-8-48 0,3 1 0 0,6-5 0 0,6-4-288 0,3-5-64 0,3-4-16 0,5-8 0 16,-40-2-160-16,0 0 0 0,123-22 0 0,-123 22-176 31,93-53-1408-31,-93 53-272 0</inkml:trace>
  <inkml:trace contextRef="#ctx0" brushRef="#br0" timeOffset="133924.37">26842 3682 5519 0,'-1'-3'496'0,"1"3"-496"0,0 0 0 0,0 0 0 16,1 0 864-16,3 0 80 0,-4 0 16 0,3-4 0 0,6 4-288 0,-4-2-48 15,4-1-16-15,-4-1 0 0,2 4-384 0,-2-1-80 16,4-3-16-16,-7 4 0 0,1-3-128 0,1 3 0 16,-2 0 0-16,-2-2 0 0,0-2 480 0,0 4 112 15,1 0 32-15,-2 0 0 0,1 0 64 0,0 0 16 16,-2 0 0-16,2 0 0 0,0 0-400 15,0 0-80-15,0 0-16 0,2 0 0 0,-1-1-208 0,1 1 0 16,2-2 0-16,1 0 0 0,0-1 0 0,4 3 0 16,-1-2 0-16,5-1 0 0,4-1 352 0,1 1 32 15,4-3 0-15,-3 6 0 0,6-1 0 0,-3-3 16 16,-1 1 0-16,4-1 0 0,-1-1-400 0,4 3 128 16,2-1-128-16,-3-1 0 15,3-1-480-15,1 2-176 0,1 3-48 0,4-6-7488 16</inkml:trace>
  <inkml:trace contextRef="#ctx0" brushRef="#br0" timeOffset="139156.97">30789 16106 7359 0,'-8'7'656'0,"-1"-2"-528"0,5-1-128 0,4-3 0 16,0-1 1232-16,0 4 224 0,-3 1 32 0,-2 2 16 16,1 3-448-16,3-1-96 0,2-4 0 0,6-1-16 15,2-4-736-15,0 0-208 0,5-4 0 0,3-1 128 16,0 2-128-16,1-4 0 0,1 0 0 0,2-2 0 15,0 4 192-15,-2 1 32 0,2-1 0 0,-2 3 0 16,2 1 272-16,-4-1 48 0,1 2 16 0,1 0 0 16,2 2-400-16,-2 1-160 0,4 6 128 0,1-1-128 31,2 5-832-31,2 1-240 0</inkml:trace>
  <inkml:trace contextRef="#ctx0" brushRef="#br0" timeOffset="140109.93">27548 5864 1839 0,'-5'-15'160'0,"1"6"-160"0,3 0 0 0,1 1 0 0,0 2 640 0,0 3 80 15,0-2 32-15,0-4 0 0,0-1 336 0,0-6 64 0,0-1 0 16,0 6 16-16,0-1-640 0,0 7-128 0,-6-1-16 0,3 3-16 31,-2-2-240-31,1 1-128 0,-3 1 160 0,-1 3-160 0,-1-2 256 0,-2 4-64 16,3 1 0-16,-4 2 0 0,1 2 512 0,2 2 80 16,-3 0 32-16,3 1 0 0,4 4 160 0,-4 4 48 15,6 4 0-15,1 3 0 0,-1 1-320 0,3 2-64 16,3 3-16-16,-1 4 0 0,1 1-288 0,3 3-48 15,1 1-16-15,-6 3 0 0,3 6-272 0,-4 5 0 16,2-2 0-16,-2 6 0 0,1-1 0 0,1 4-144 16,2 2 16-16,4 1-9040 0</inkml:trace>
  <inkml:trace contextRef="#ctx0" brushRef="#br0" timeOffset="157210.46">13592 11504 9215 0,'-21'16'816'0,"7"-7"-656"0,0 3-160 0,5-3 0 0,2-1 576 0,2-3 64 16,0 2 32-16,-9 7 0 0,-5 6-16 0,-4 6 0 0,-3 0 0 0,2 0 0 16,3-5-656-16,0-2 0 0,3-5-176 0,3 3 48 15,-3-5-96-15,4 1-16 0,2 1 0 0,3-4 0 16,-3 6 240-16,3-2 240 0,-1 3-48 0,-2 1-16 15,0 1 496-15,-4 2 96 0,0-1 32 0,-1 0 0 16,1 2 16-16,-1 3 0 0,-1-1 0 0,1-1 0 16,-1 1-336-16,1-1-64 15,3 5-16-15,-3-4 0 0,-1-1-400 0,-3 3 0 16,4 0 0-16,-2 0 0 0,1 0-320 0,1 2-64 0,-1-2 0 0,-3 0 0 16,4-3 128-16,0 5 32 15,1-4 0-15,-1-1 0 0,1-1 224 0,0 1 160 0,4-2-32 0,-2 2 0 0,5-6 576 16,1 0 96-1,2 1 32-15,5-6 0 0,2-2-64 0,5-1-16 0,-3-2 0 0,2-5 0 0,4 5-224 0,0-5-32 16,-1 3-16-16,-1-2 0 0,6 3-16 0,-13-6 0 16,0 0 0-16,0 0 0 0,0 0-32 0,95 17-16 15,-95-17 0-15,0 0 0 0,0 0-48 0,109 5-16 16,-109-5 0-16,0 0 0 16,99-7-224-16,-99 7-128 0,0 0 128 0,89-12-128 15,-89 12 0-15,0 0 0 0,0 0 0 0,96-12 0 0,-96 12-256 0,0 0-32 0,0 0 0 16,88-11 0-1,-88 11-976-15,0 0-192 0,0 0-32 0,75-17-6400 0,-75 17-1280 0</inkml:trace>
  <inkml:trace contextRef="#ctx0" brushRef="#br0" timeOffset="157598.72">12888 12379 17503 0,'-11'12'768'0,"6"-5"176"0,2 1-752 0,3-4-192 0,3 1 0 0,2-3 0 0,4 0 640 0,-9-2 112 16,0 0 16-16,0 0 0 0,120 21-176 0,-120-21-16 15,110-7-16-15,-110 7 0 16,106-23-288-16,-106 23-48 0,110-40-16 16,-110 40 0-16,112-44-208 0,-53 18 0 0,4 2 0 0,5-6 0 0,5 2 0 0,-2-1 224 15,2-6-64-15,-1 4-16 16,3-4 624-16,0-4 128 0,8-2 32 0,6-3 0 16,12 1-80-16,-3-1-16 0,3-1 0 0,-12-1 0 15,-2-1-528-15,-7 7-112 0,0 2-32 0,2 1 0 16,2 1-352-16,-4-2-80 0,-3 3-16 0,-8 5 0 15,-8 2-352-15,-8 2-80 16,-53 26-16-16,97-43 0 0,-97 43-320 0,80-32-64 16,-80 32-16-16,63-17-9616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18/07/2023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18/07/2023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18/07/2023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18/07/2023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18/07/2023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18/07/2023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3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4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5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70.png"/><Relationship Id="rId5" Type="http://schemas.openxmlformats.org/officeDocument/2006/relationships/image" Target="../media/image201.png"/><Relationship Id="rId10" Type="http://schemas.openxmlformats.org/officeDocument/2006/relationships/customXml" Target="../ink/ink18.xml"/><Relationship Id="rId4" Type="http://schemas.openxmlformats.org/officeDocument/2006/relationships/image" Target="../media/image39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01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customXml" Target="../ink/ink19.xml"/><Relationship Id="rId4" Type="http://schemas.openxmlformats.org/officeDocument/2006/relationships/hyperlink" Target="https://en.wikipedia.org/wiki/List_of_graph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20.xml"/><Relationship Id="rId4" Type="http://schemas.openxmlformats.org/officeDocument/2006/relationships/hyperlink" Target="https://en.wikipedia.org/wiki/List_of_graph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62.png"/><Relationship Id="rId42" Type="http://schemas.openxmlformats.org/officeDocument/2006/relationships/customXml" Target="../ink/ink47.xml"/><Relationship Id="rId47" Type="http://schemas.openxmlformats.org/officeDocument/2006/relationships/image" Target="../media/image75.png"/><Relationship Id="rId63" Type="http://schemas.openxmlformats.org/officeDocument/2006/relationships/image" Target="../media/image84.png"/><Relationship Id="rId68" Type="http://schemas.openxmlformats.org/officeDocument/2006/relationships/customXml" Target="../ink/ink60.xml"/><Relationship Id="rId84" Type="http://schemas.openxmlformats.org/officeDocument/2006/relationships/customXml" Target="../ink/ink68.xml"/><Relationship Id="rId89" Type="http://schemas.openxmlformats.org/officeDocument/2006/relationships/image" Target="../media/image97.png"/><Relationship Id="rId16" Type="http://schemas.openxmlformats.org/officeDocument/2006/relationships/customXml" Target="../ink/ink34.xml"/><Relationship Id="rId11" Type="http://schemas.openxmlformats.org/officeDocument/2006/relationships/image" Target="../media/image57.png"/><Relationship Id="rId32" Type="http://schemas.openxmlformats.org/officeDocument/2006/relationships/customXml" Target="../ink/ink42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92.png"/><Relationship Id="rId102" Type="http://schemas.openxmlformats.org/officeDocument/2006/relationships/customXml" Target="../ink/ink77.xml"/><Relationship Id="rId5" Type="http://schemas.openxmlformats.org/officeDocument/2006/relationships/image" Target="../media/image55.png"/><Relationship Id="rId90" Type="http://schemas.openxmlformats.org/officeDocument/2006/relationships/customXml" Target="../ink/ink71.xml"/><Relationship Id="rId95" Type="http://schemas.openxmlformats.org/officeDocument/2006/relationships/image" Target="../media/image100.png"/><Relationship Id="rId22" Type="http://schemas.openxmlformats.org/officeDocument/2006/relationships/customXml" Target="../ink/ink37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87.png"/><Relationship Id="rId80" Type="http://schemas.openxmlformats.org/officeDocument/2006/relationships/customXml" Target="../ink/ink66.xml"/><Relationship Id="rId85" Type="http://schemas.openxmlformats.org/officeDocument/2006/relationships/image" Target="../media/image95.png"/><Relationship Id="rId12" Type="http://schemas.openxmlformats.org/officeDocument/2006/relationships/customXml" Target="../ink/ink32.xml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45.xml"/><Relationship Id="rId59" Type="http://schemas.openxmlformats.org/officeDocument/2006/relationships/image" Target="../media/image82.png"/><Relationship Id="rId103" Type="http://schemas.openxmlformats.org/officeDocument/2006/relationships/image" Target="../media/image104.png"/><Relationship Id="rId20" Type="http://schemas.openxmlformats.org/officeDocument/2006/relationships/customXml" Target="../ink/ink36.xml"/><Relationship Id="rId41" Type="http://schemas.openxmlformats.org/officeDocument/2006/relationships/image" Target="../media/image72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90.png"/><Relationship Id="rId83" Type="http://schemas.openxmlformats.org/officeDocument/2006/relationships/image" Target="../media/image94.png"/><Relationship Id="rId88" Type="http://schemas.openxmlformats.org/officeDocument/2006/relationships/customXml" Target="../ink/ink70.xml"/><Relationship Id="rId91" Type="http://schemas.openxmlformats.org/officeDocument/2006/relationships/image" Target="../media/image98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76.png"/><Relationship Id="rId57" Type="http://schemas.openxmlformats.org/officeDocument/2006/relationships/image" Target="../media/image81.png"/><Relationship Id="rId10" Type="http://schemas.openxmlformats.org/officeDocument/2006/relationships/customXml" Target="../ink/ink31.xml"/><Relationship Id="rId31" Type="http://schemas.openxmlformats.org/officeDocument/2006/relationships/image" Target="../media/image67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85.png"/><Relationship Id="rId73" Type="http://schemas.openxmlformats.org/officeDocument/2006/relationships/image" Target="../media/image89.png"/><Relationship Id="rId78" Type="http://schemas.openxmlformats.org/officeDocument/2006/relationships/customXml" Target="../ink/ink65.xml"/><Relationship Id="rId81" Type="http://schemas.openxmlformats.org/officeDocument/2006/relationships/image" Target="../media/image93.png"/><Relationship Id="rId86" Type="http://schemas.openxmlformats.org/officeDocument/2006/relationships/customXml" Target="../ink/ink69.xml"/><Relationship Id="rId94" Type="http://schemas.openxmlformats.org/officeDocument/2006/relationships/customXml" Target="../ink/ink73.xml"/><Relationship Id="rId99" Type="http://schemas.openxmlformats.org/officeDocument/2006/relationships/image" Target="../media/image102.png"/><Relationship Id="rId101" Type="http://schemas.openxmlformats.org/officeDocument/2006/relationships/image" Target="../media/image103.png"/><Relationship Id="rId4" Type="http://schemas.openxmlformats.org/officeDocument/2006/relationships/customXml" Target="../ink/ink28.xml"/><Relationship Id="rId9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customXml" Target="../ink/ink35.xml"/><Relationship Id="rId39" Type="http://schemas.openxmlformats.org/officeDocument/2006/relationships/image" Target="../media/image71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79.png"/><Relationship Id="rId76" Type="http://schemas.openxmlformats.org/officeDocument/2006/relationships/customXml" Target="../ink/ink64.xml"/><Relationship Id="rId97" Type="http://schemas.openxmlformats.org/officeDocument/2006/relationships/image" Target="../media/image101.png"/><Relationship Id="rId104" Type="http://schemas.openxmlformats.org/officeDocument/2006/relationships/customXml" Target="../ink/ink78.xml"/><Relationship Id="rId7" Type="http://schemas.openxmlformats.org/officeDocument/2006/relationships/image" Target="../media/image50.png"/><Relationship Id="rId71" Type="http://schemas.openxmlformats.org/officeDocument/2006/relationships/image" Target="../media/image88.png"/><Relationship Id="rId92" Type="http://schemas.openxmlformats.org/officeDocument/2006/relationships/customXml" Target="../ink/ink72.xml"/><Relationship Id="rId2" Type="http://schemas.openxmlformats.org/officeDocument/2006/relationships/image" Target="../media/image1.png"/><Relationship Id="rId29" Type="http://schemas.openxmlformats.org/officeDocument/2006/relationships/image" Target="../media/image66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74.png"/><Relationship Id="rId66" Type="http://schemas.openxmlformats.org/officeDocument/2006/relationships/customXml" Target="../ink/ink59.xml"/><Relationship Id="rId87" Type="http://schemas.openxmlformats.org/officeDocument/2006/relationships/image" Target="../media/image96.png"/><Relationship Id="rId61" Type="http://schemas.openxmlformats.org/officeDocument/2006/relationships/image" Target="../media/image83.png"/><Relationship Id="rId82" Type="http://schemas.openxmlformats.org/officeDocument/2006/relationships/customXml" Target="../ink/ink67.xml"/><Relationship Id="rId19" Type="http://schemas.openxmlformats.org/officeDocument/2006/relationships/image" Target="../media/image61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69.png"/><Relationship Id="rId56" Type="http://schemas.openxmlformats.org/officeDocument/2006/relationships/customXml" Target="../ink/ink54.xml"/><Relationship Id="rId77" Type="http://schemas.openxmlformats.org/officeDocument/2006/relationships/image" Target="../media/image91.png"/><Relationship Id="rId100" Type="http://schemas.openxmlformats.org/officeDocument/2006/relationships/customXml" Target="../ink/ink76.xml"/><Relationship Id="rId105" Type="http://schemas.openxmlformats.org/officeDocument/2006/relationships/image" Target="../media/image105.png"/><Relationship Id="rId8" Type="http://schemas.openxmlformats.org/officeDocument/2006/relationships/customXml" Target="../ink/ink30.xml"/><Relationship Id="rId51" Type="http://schemas.openxmlformats.org/officeDocument/2006/relationships/image" Target="../media/image77.png"/><Relationship Id="rId72" Type="http://schemas.openxmlformats.org/officeDocument/2006/relationships/customXml" Target="../ink/ink62.xml"/><Relationship Id="rId93" Type="http://schemas.openxmlformats.org/officeDocument/2006/relationships/image" Target="../media/image99.png"/><Relationship Id="rId98" Type="http://schemas.openxmlformats.org/officeDocument/2006/relationships/customXml" Target="../ink/ink75.xml"/><Relationship Id="rId3" Type="http://schemas.openxmlformats.org/officeDocument/2006/relationships/image" Target="../media/image2.svg"/><Relationship Id="rId25" Type="http://schemas.openxmlformats.org/officeDocument/2006/relationships/image" Target="../media/image64.png"/><Relationship Id="rId46" Type="http://schemas.openxmlformats.org/officeDocument/2006/relationships/customXml" Target="../ink/ink49.xml"/><Relationship Id="rId67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0.png"/><Relationship Id="rId4" Type="http://schemas.openxmlformats.org/officeDocument/2006/relationships/customXml" Target="../ink/ink8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customXml" Target="../ink/ink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Graph Algorithms</a:t>
            </a:r>
            <a:br>
              <a:rPr lang="en-CA" dirty="0"/>
            </a:br>
            <a:r>
              <a:rPr lang="en-CA" dirty="0"/>
              <a:t>11.1 – 11.5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CMPT 225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14:cNvPr>
              <p14:cNvContentPartPr/>
              <p14:nvPr/>
            </p14:nvContentPartPr>
            <p14:xfrm>
              <a:off x="905040" y="800640"/>
              <a:ext cx="1107216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680" y="791280"/>
                <a:ext cx="1109088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14:cNvPr>
              <p14:cNvContentPartPr/>
              <p14:nvPr/>
            </p14:nvContentPartPr>
            <p14:xfrm>
              <a:off x="1060560" y="2036520"/>
              <a:ext cx="5853600" cy="27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0" y="2027160"/>
                <a:ext cx="587232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14:cNvPr>
              <p14:cNvContentPartPr/>
              <p14:nvPr/>
            </p14:nvContentPartPr>
            <p14:xfrm>
              <a:off x="1273320" y="1038240"/>
              <a:ext cx="10272240" cy="550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960" y="1028880"/>
                <a:ext cx="1029096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14:cNvPr>
              <p14:cNvContentPartPr/>
              <p14:nvPr/>
            </p14:nvContentPartPr>
            <p14:xfrm>
              <a:off x="9993240" y="3443040"/>
              <a:ext cx="1410480" cy="38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3880" y="3433680"/>
                <a:ext cx="142920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14:cNvPr>
              <p14:cNvContentPartPr/>
              <p14:nvPr/>
            </p14:nvContentPartPr>
            <p14:xfrm>
              <a:off x="7970040" y="2169000"/>
              <a:ext cx="3433680" cy="427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680" y="2159640"/>
                <a:ext cx="3452400" cy="42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14:cNvPr>
              <p14:cNvContentPartPr/>
              <p14:nvPr/>
            </p14:nvContentPartPr>
            <p14:xfrm>
              <a:off x="552600" y="3495600"/>
              <a:ext cx="4987440" cy="315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40" y="3486240"/>
                <a:ext cx="5006160" cy="31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14:cNvPr>
              <p14:cNvContentPartPr/>
              <p14:nvPr/>
            </p14:nvContentPartPr>
            <p14:xfrm>
              <a:off x="1233720" y="734760"/>
              <a:ext cx="9914040" cy="524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360" y="725400"/>
                <a:ext cx="9932760" cy="52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14:cNvPr>
              <p14:cNvContentPartPr/>
              <p14:nvPr/>
            </p14:nvContentPartPr>
            <p14:xfrm>
              <a:off x="5563800" y="385560"/>
              <a:ext cx="6431040" cy="6417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440" y="376200"/>
                <a:ext cx="64497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14:cNvPr>
              <p14:cNvContentPartPr/>
              <p14:nvPr/>
            </p14:nvContentPartPr>
            <p14:xfrm>
              <a:off x="8732160" y="395640"/>
              <a:ext cx="1953360" cy="442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800" y="386280"/>
                <a:ext cx="1972080" cy="44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14:cNvPr>
              <p14:cNvContentPartPr/>
              <p14:nvPr/>
            </p14:nvContentPartPr>
            <p14:xfrm>
              <a:off x="1181160" y="535680"/>
              <a:ext cx="8570880" cy="607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526320"/>
                <a:ext cx="8589600" cy="60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14:cNvPr>
              <p14:cNvContentPartPr/>
              <p14:nvPr/>
            </p14:nvContentPartPr>
            <p14:xfrm>
              <a:off x="5842800" y="751320"/>
              <a:ext cx="2651400" cy="544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440" y="741960"/>
                <a:ext cx="2670120" cy="54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14:cNvPr>
              <p14:cNvContentPartPr/>
              <p14:nvPr/>
            </p14:nvContentPartPr>
            <p14:xfrm>
              <a:off x="-123840" y="438840"/>
              <a:ext cx="10419120" cy="601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3200" y="429480"/>
                <a:ext cx="1043784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421534" y="391597"/>
            <a:ext cx="163933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star graphs bipartite?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14:cNvPr>
              <p14:cNvContentPartPr/>
              <p14:nvPr/>
            </p14:nvContentPartPr>
            <p14:xfrm>
              <a:off x="9229680" y="3316320"/>
              <a:ext cx="500400" cy="62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0320" y="3306960"/>
                <a:ext cx="51912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32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leaves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14:cNvPr>
              <p14:cNvContentPartPr/>
              <p14:nvPr/>
            </p14:nvContentPartPr>
            <p14:xfrm>
              <a:off x="1011600" y="211320"/>
              <a:ext cx="11065320" cy="577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40" y="201960"/>
                <a:ext cx="110840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14:cNvPr>
              <p14:cNvContentPartPr/>
              <p14:nvPr/>
            </p14:nvContentPartPr>
            <p14:xfrm>
              <a:off x="8735400" y="2351520"/>
              <a:ext cx="1913040" cy="222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040" y="2342160"/>
                <a:ext cx="1931760" cy="22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14:cNvPr>
              <p14:cNvContentPartPr/>
              <p14:nvPr/>
            </p14:nvContentPartPr>
            <p14:xfrm>
              <a:off x="6999480" y="2039760"/>
              <a:ext cx="4674240" cy="444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0120" y="2030400"/>
                <a:ext cx="4692960" cy="44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14:cNvPr>
              <p14:cNvContentPartPr/>
              <p14:nvPr/>
            </p14:nvContentPartPr>
            <p14:xfrm>
              <a:off x="5475960" y="2245320"/>
              <a:ext cx="6194520" cy="441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6600" y="2235960"/>
                <a:ext cx="621324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28911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14:cNvPr>
              <p14:cNvContentPartPr/>
              <p14:nvPr/>
            </p14:nvContentPartPr>
            <p14:xfrm>
              <a:off x="5458320" y="2264040"/>
              <a:ext cx="5594760" cy="4257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960" y="2254680"/>
                <a:ext cx="561348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3649370" y="5019523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weighted edges.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56856" y="45197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14:cNvPr>
              <p14:cNvContentPartPr/>
              <p14:nvPr/>
            </p14:nvContentPartPr>
            <p14:xfrm>
              <a:off x="8846640" y="5115240"/>
              <a:ext cx="301140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280" y="5105880"/>
                <a:ext cx="303012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CA" dirty="0"/>
              <a:t>Applications of Graphs: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9244683" y="1525476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airports, and edges are flights between them.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14:cNvPr>
              <p14:cNvContentPartPr/>
              <p14:nvPr/>
            </p14:nvContentPartPr>
            <p14:xfrm>
              <a:off x="2996640" y="2760840"/>
              <a:ext cx="4655880" cy="246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280" y="2751480"/>
                <a:ext cx="467460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start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container. We add neighbors of it we haven’t see into an “already visited” table, and add non-visited nodes into the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576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 the algorithm.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14:cNvPr>
              <p14:cNvContentPartPr/>
              <p14:nvPr/>
            </p14:nvContentPartPr>
            <p14:xfrm>
              <a:off x="5590800" y="116640"/>
              <a:ext cx="6024600" cy="630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1440" y="107280"/>
                <a:ext cx="604332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14:cNvPr>
              <p14:cNvContentPartPr/>
              <p14:nvPr/>
            </p14:nvContentPartPr>
            <p14:xfrm>
              <a:off x="655560" y="1531800"/>
              <a:ext cx="10748880" cy="516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0" y="1522440"/>
                <a:ext cx="10767600" cy="51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14:cNvPr>
              <p14:cNvContentPartPr/>
              <p14:nvPr/>
            </p14:nvContentPartPr>
            <p14:xfrm>
              <a:off x="836640" y="2249640"/>
              <a:ext cx="11121840" cy="435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2240280"/>
                <a:ext cx="11140560" cy="43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14:cNvPr>
              <p14:cNvContentPartPr/>
              <p14:nvPr/>
            </p14:nvContentPartPr>
            <p14:xfrm>
              <a:off x="4600800" y="2084400"/>
              <a:ext cx="1353240" cy="38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7000" y="761400"/>
                <a:ext cx="7183440" cy="610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124C296-55B2-2572-EAB3-FE48FF862461}"/>
              </a:ext>
            </a:extLst>
          </p:cNvPr>
          <p:cNvGrpSpPr/>
          <p:nvPr/>
        </p:nvGrpSpPr>
        <p:grpSpPr>
          <a:xfrm>
            <a:off x="4760808" y="6336316"/>
            <a:ext cx="663480" cy="398520"/>
            <a:chOff x="4760808" y="6336316"/>
            <a:chExt cx="6634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14:cNvPr>
                <p14:cNvContentPartPr/>
                <p14:nvPr/>
              </p14:nvContentPartPr>
              <p14:xfrm>
                <a:off x="4760808" y="6336316"/>
                <a:ext cx="1112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2168" y="6327316"/>
                  <a:ext cx="128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14:cNvPr>
                <p14:cNvContentPartPr/>
                <p14:nvPr/>
              </p14:nvContentPartPr>
              <p14:xfrm>
                <a:off x="4904808" y="6474196"/>
                <a:ext cx="11448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96168" y="6465196"/>
                  <a:ext cx="132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14:cNvPr>
                <p14:cNvContentPartPr/>
                <p14:nvPr/>
              </p14:nvContentPartPr>
              <p14:xfrm>
                <a:off x="5084808" y="6465916"/>
                <a:ext cx="9036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6168" y="6457276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14:cNvPr>
                <p14:cNvContentPartPr/>
                <p14:nvPr/>
              </p14:nvContentPartPr>
              <p14:xfrm>
                <a:off x="5175888" y="6361516"/>
                <a:ext cx="90000" cy="37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7248" y="6352516"/>
                  <a:ext cx="107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14:cNvPr>
                <p14:cNvContentPartPr/>
                <p14:nvPr/>
              </p14:nvContentPartPr>
              <p14:xfrm>
                <a:off x="5227728" y="6470596"/>
                <a:ext cx="19656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9088" y="6461596"/>
                  <a:ext cx="214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46D067-133C-4F96-BD64-430D0A4D46B1}"/>
              </a:ext>
            </a:extLst>
          </p:cNvPr>
          <p:cNvGrpSpPr/>
          <p:nvPr/>
        </p:nvGrpSpPr>
        <p:grpSpPr>
          <a:xfrm>
            <a:off x="6315648" y="6182956"/>
            <a:ext cx="925560" cy="478080"/>
            <a:chOff x="6315648" y="6182956"/>
            <a:chExt cx="9255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14:cNvPr>
                <p14:cNvContentPartPr/>
                <p14:nvPr/>
              </p14:nvContentPartPr>
              <p14:xfrm>
                <a:off x="6396288" y="6182956"/>
                <a:ext cx="155880" cy="47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7288" y="6173956"/>
                  <a:ext cx="173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14:cNvPr>
                <p14:cNvContentPartPr/>
                <p14:nvPr/>
              </p14:nvContentPartPr>
              <p14:xfrm>
                <a:off x="6315648" y="6428476"/>
                <a:ext cx="4802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6648" y="6419476"/>
                  <a:ext cx="49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14:cNvPr>
                <p14:cNvContentPartPr/>
                <p14:nvPr/>
              </p14:nvContentPartPr>
              <p14:xfrm>
                <a:off x="6832968" y="6441076"/>
                <a:ext cx="135000" cy="16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4328" y="6432076"/>
                  <a:ext cx="152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14:cNvPr>
                <p14:cNvContentPartPr/>
                <p14:nvPr/>
              </p14:nvContentPartPr>
              <p14:xfrm>
                <a:off x="7057968" y="6234796"/>
                <a:ext cx="63360" cy="37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9328" y="6225796"/>
                  <a:ext cx="81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14:cNvPr>
                <p14:cNvContentPartPr/>
                <p14:nvPr/>
              </p14:nvContentPartPr>
              <p14:xfrm>
                <a:off x="7005048" y="6379156"/>
                <a:ext cx="23616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6048" y="6370156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9108E-9661-4879-C914-FA14C4E0EA10}"/>
              </a:ext>
            </a:extLst>
          </p:cNvPr>
          <p:cNvGrpSpPr/>
          <p:nvPr/>
        </p:nvGrpSpPr>
        <p:grpSpPr>
          <a:xfrm>
            <a:off x="8897928" y="1918396"/>
            <a:ext cx="1082880" cy="355320"/>
            <a:chOff x="8897928" y="1918396"/>
            <a:chExt cx="1082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14:cNvPr>
                <p14:cNvContentPartPr/>
                <p14:nvPr/>
              </p14:nvContentPartPr>
              <p14:xfrm>
                <a:off x="8897928" y="1988596"/>
                <a:ext cx="192960" cy="20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9288" y="1979956"/>
                  <a:ext cx="210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14:cNvPr>
                <p14:cNvContentPartPr/>
                <p14:nvPr/>
              </p14:nvContentPartPr>
              <p14:xfrm>
                <a:off x="9138768" y="2092996"/>
                <a:ext cx="26640" cy="13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9768" y="2084356"/>
                  <a:ext cx="4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14:cNvPr>
                <p14:cNvContentPartPr/>
                <p14:nvPr/>
              </p14:nvContentPartPr>
              <p14:xfrm>
                <a:off x="9206808" y="2126476"/>
                <a:ext cx="63000" cy="12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97808" y="2117836"/>
                  <a:ext cx="80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14:cNvPr>
                <p14:cNvContentPartPr/>
                <p14:nvPr/>
              </p14:nvContentPartPr>
              <p14:xfrm>
                <a:off x="9316968" y="2145916"/>
                <a:ext cx="4356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8328" y="2137276"/>
                  <a:ext cx="61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14:cNvPr>
                <p14:cNvContentPartPr/>
                <p14:nvPr/>
              </p14:nvContentPartPr>
              <p14:xfrm>
                <a:off x="9443688" y="1995796"/>
                <a:ext cx="39240" cy="26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5048" y="1987156"/>
                  <a:ext cx="56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14:cNvPr>
                <p14:cNvContentPartPr/>
                <p14:nvPr/>
              </p14:nvContentPartPr>
              <p14:xfrm>
                <a:off x="9419568" y="2093356"/>
                <a:ext cx="216000" cy="11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0928" y="2084356"/>
                  <a:ext cx="23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14:cNvPr>
                <p14:cNvContentPartPr/>
                <p14:nvPr/>
              </p14:nvContentPartPr>
              <p14:xfrm>
                <a:off x="9651408" y="1918396"/>
                <a:ext cx="198360" cy="34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42408" y="1909756"/>
                  <a:ext cx="216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14:cNvPr>
                <p14:cNvContentPartPr/>
                <p14:nvPr/>
              </p14:nvContentPartPr>
              <p14:xfrm>
                <a:off x="9137688" y="2020276"/>
                <a:ext cx="268200" cy="1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9048" y="2011276"/>
                  <a:ext cx="285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14:cNvPr>
                <p14:cNvContentPartPr/>
                <p14:nvPr/>
              </p14:nvContentPartPr>
              <p14:xfrm>
                <a:off x="9975408" y="2043316"/>
                <a:ext cx="5400" cy="1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66408" y="2034676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14:cNvPr>
                <p14:cNvContentPartPr/>
                <p14:nvPr/>
              </p14:nvContentPartPr>
              <p14:xfrm>
                <a:off x="9970368" y="2186236"/>
                <a:ext cx="4320" cy="2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1368" y="2177236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A0788-75FA-72E3-DCBA-8DF623395CE6}"/>
              </a:ext>
            </a:extLst>
          </p:cNvPr>
          <p:cNvGrpSpPr/>
          <p:nvPr/>
        </p:nvGrpSpPr>
        <p:grpSpPr>
          <a:xfrm>
            <a:off x="10296888" y="1933876"/>
            <a:ext cx="227520" cy="288720"/>
            <a:chOff x="10296888" y="1933876"/>
            <a:chExt cx="2275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14:cNvPr>
                <p14:cNvContentPartPr/>
                <p14:nvPr/>
              </p14:nvContentPartPr>
              <p14:xfrm>
                <a:off x="10296888" y="1933876"/>
                <a:ext cx="227520" cy="28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88248" y="1925236"/>
                  <a:ext cx="245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14:cNvPr>
                <p14:cNvContentPartPr/>
                <p14:nvPr/>
              </p14:nvContentPartPr>
              <p14:xfrm>
                <a:off x="10404168" y="2090116"/>
                <a:ext cx="604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95168" y="2081116"/>
                  <a:ext cx="78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C814F1-C0CC-1CB8-C4F1-D3F10D2E5F70}"/>
              </a:ext>
            </a:extLst>
          </p:cNvPr>
          <p:cNvGrpSpPr/>
          <p:nvPr/>
        </p:nvGrpSpPr>
        <p:grpSpPr>
          <a:xfrm>
            <a:off x="4247448" y="1515916"/>
            <a:ext cx="902160" cy="1017000"/>
            <a:chOff x="4247448" y="1515916"/>
            <a:chExt cx="90216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14:cNvPr>
                <p14:cNvContentPartPr/>
                <p14:nvPr/>
              </p14:nvContentPartPr>
              <p14:xfrm>
                <a:off x="4445808" y="1791676"/>
                <a:ext cx="703800" cy="74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6808" y="1783036"/>
                  <a:ext cx="7214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14:cNvPr>
                <p14:cNvContentPartPr/>
                <p14:nvPr/>
              </p14:nvContentPartPr>
              <p14:xfrm>
                <a:off x="4247448" y="1702756"/>
                <a:ext cx="281160" cy="19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8808" y="1693756"/>
                  <a:ext cx="298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14:cNvPr>
                <p14:cNvContentPartPr/>
                <p14:nvPr/>
              </p14:nvContentPartPr>
              <p14:xfrm>
                <a:off x="4557408" y="1515916"/>
                <a:ext cx="27000" cy="27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48408" y="1507276"/>
                  <a:ext cx="4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14:cNvPr>
                <p14:cNvContentPartPr/>
                <p14:nvPr/>
              </p14:nvContentPartPr>
              <p14:xfrm>
                <a:off x="4500168" y="1578556"/>
                <a:ext cx="142560" cy="6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1168" y="1569556"/>
                  <a:ext cx="1602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14:cNvPr>
              <p14:cNvContentPartPr/>
              <p14:nvPr/>
            </p14:nvContentPartPr>
            <p14:xfrm>
              <a:off x="5647488" y="1810756"/>
              <a:ext cx="833760" cy="684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38488" y="1801756"/>
                <a:ext cx="851400" cy="70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F5D1D6B-16F2-167B-156D-857A26EA0408}"/>
              </a:ext>
            </a:extLst>
          </p:cNvPr>
          <p:cNvGrpSpPr/>
          <p:nvPr/>
        </p:nvGrpSpPr>
        <p:grpSpPr>
          <a:xfrm>
            <a:off x="10897008" y="1955476"/>
            <a:ext cx="81000" cy="241920"/>
            <a:chOff x="10897008" y="1955476"/>
            <a:chExt cx="810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14:cNvPr>
                <p14:cNvContentPartPr/>
                <p14:nvPr/>
              </p14:nvContentPartPr>
              <p14:xfrm>
                <a:off x="10915368" y="1955476"/>
                <a:ext cx="34920" cy="23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06728" y="1946836"/>
                  <a:ext cx="5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14:cNvPr>
                <p14:cNvContentPartPr/>
                <p14:nvPr/>
              </p14:nvContentPartPr>
              <p14:xfrm>
                <a:off x="10897008" y="1970236"/>
                <a:ext cx="81000" cy="22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8368" y="1961596"/>
                  <a:ext cx="986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D9D7BE1-7179-2CF3-2CBF-8BD0D9EAD9E3}"/>
              </a:ext>
            </a:extLst>
          </p:cNvPr>
          <p:cNvGrpSpPr/>
          <p:nvPr/>
        </p:nvGrpSpPr>
        <p:grpSpPr>
          <a:xfrm>
            <a:off x="11265648" y="1921276"/>
            <a:ext cx="221400" cy="308520"/>
            <a:chOff x="11265648" y="1921276"/>
            <a:chExt cx="221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14:cNvPr>
                <p14:cNvContentPartPr/>
                <p14:nvPr/>
              </p14:nvContentPartPr>
              <p14:xfrm>
                <a:off x="11318928" y="1921996"/>
                <a:ext cx="13680" cy="28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10288" y="1913356"/>
                  <a:ext cx="31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14:cNvPr>
                <p14:cNvContentPartPr/>
                <p14:nvPr/>
              </p14:nvContentPartPr>
              <p14:xfrm>
                <a:off x="11265648" y="1921276"/>
                <a:ext cx="221400" cy="308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57008" y="1912276"/>
                  <a:ext cx="2390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14:cNvPr>
              <p14:cNvContentPartPr/>
              <p14:nvPr/>
            </p14:nvContentPartPr>
            <p14:xfrm>
              <a:off x="4398288" y="2904796"/>
              <a:ext cx="840960" cy="767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89288" y="2895796"/>
                <a:ext cx="85860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14:cNvPr>
              <p14:cNvContentPartPr/>
              <p14:nvPr/>
            </p14:nvContentPartPr>
            <p14:xfrm>
              <a:off x="10009968" y="2510956"/>
              <a:ext cx="295920" cy="278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01328" y="2501956"/>
                <a:ext cx="3135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14:cNvPr>
              <p14:cNvContentPartPr/>
              <p14:nvPr/>
            </p14:nvContentPartPr>
            <p14:xfrm>
              <a:off x="6768888" y="1820116"/>
              <a:ext cx="967320" cy="809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9888" y="1811116"/>
                <a:ext cx="984960" cy="82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C3C5DC8-520F-0882-D507-64701C80A544}"/>
              </a:ext>
            </a:extLst>
          </p:cNvPr>
          <p:cNvGrpSpPr/>
          <p:nvPr/>
        </p:nvGrpSpPr>
        <p:grpSpPr>
          <a:xfrm>
            <a:off x="4212528" y="5506156"/>
            <a:ext cx="2438280" cy="663120"/>
            <a:chOff x="4212528" y="5506156"/>
            <a:chExt cx="243828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14:cNvPr>
                <p14:cNvContentPartPr/>
                <p14:nvPr/>
              </p14:nvContentPartPr>
              <p14:xfrm>
                <a:off x="4707888" y="5506156"/>
                <a:ext cx="1942920" cy="3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8888" y="5497516"/>
                  <a:ext cx="196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14:cNvPr>
                <p14:cNvContentPartPr/>
                <p14:nvPr/>
              </p14:nvContentPartPr>
              <p14:xfrm>
                <a:off x="4777368" y="6043996"/>
                <a:ext cx="1824840" cy="12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68368" y="6034996"/>
                  <a:ext cx="1842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14:cNvPr>
                <p14:cNvContentPartPr/>
                <p14:nvPr/>
              </p14:nvContentPartPr>
              <p14:xfrm>
                <a:off x="5408088" y="5688676"/>
                <a:ext cx="194040" cy="18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9448" y="5680036"/>
                  <a:ext cx="211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14:cNvPr>
                <p14:cNvContentPartPr/>
                <p14:nvPr/>
              </p14:nvContentPartPr>
              <p14:xfrm>
                <a:off x="5422488" y="5743756"/>
                <a:ext cx="1339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3848" y="5735116"/>
                  <a:ext cx="151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14:cNvPr>
                <p14:cNvContentPartPr/>
                <p14:nvPr/>
              </p14:nvContentPartPr>
              <p14:xfrm>
                <a:off x="5424648" y="5621356"/>
                <a:ext cx="14796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15648" y="5612716"/>
                  <a:ext cx="165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14:cNvPr>
                <p14:cNvContentPartPr/>
                <p14:nvPr/>
              </p14:nvContentPartPr>
              <p14:xfrm>
                <a:off x="5131968" y="5663116"/>
                <a:ext cx="113040" cy="19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3328" y="5654116"/>
                  <a:ext cx="130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14:cNvPr>
                <p14:cNvContentPartPr/>
                <p14:nvPr/>
              </p14:nvContentPartPr>
              <p14:xfrm>
                <a:off x="5166168" y="5739796"/>
                <a:ext cx="82440" cy="33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7168" y="5731156"/>
                  <a:ext cx="10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14:cNvPr>
                <p14:cNvContentPartPr/>
                <p14:nvPr/>
              </p14:nvContentPartPr>
              <p14:xfrm>
                <a:off x="5177688" y="5653036"/>
                <a:ext cx="105120" cy="2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8688" y="5644396"/>
                  <a:ext cx="122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14:cNvPr>
                <p14:cNvContentPartPr/>
                <p14:nvPr/>
              </p14:nvContentPartPr>
              <p14:xfrm>
                <a:off x="4887888" y="5650876"/>
                <a:ext cx="14400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9248" y="5641876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14:cNvPr>
                <p14:cNvContentPartPr/>
                <p14:nvPr/>
              </p14:nvContentPartPr>
              <p14:xfrm>
                <a:off x="4567128" y="5677876"/>
                <a:ext cx="73080" cy="21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8488" y="5669236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14:cNvPr>
                <p14:cNvContentPartPr/>
                <p14:nvPr/>
              </p14:nvContentPartPr>
              <p14:xfrm>
                <a:off x="4593408" y="5763196"/>
                <a:ext cx="81720" cy="38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4408" y="5754196"/>
                  <a:ext cx="9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14:cNvPr>
                <p14:cNvContentPartPr/>
                <p14:nvPr/>
              </p14:nvContentPartPr>
              <p14:xfrm>
                <a:off x="4605648" y="5626036"/>
                <a:ext cx="111240" cy="4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97008" y="5617036"/>
                  <a:ext cx="128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14:cNvPr>
                <p14:cNvContentPartPr/>
                <p14:nvPr/>
              </p14:nvContentPartPr>
              <p14:xfrm>
                <a:off x="4212528" y="5690476"/>
                <a:ext cx="42120" cy="25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03528" y="5681476"/>
                  <a:ext cx="59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14:cNvPr>
                <p14:cNvContentPartPr/>
                <p14:nvPr/>
              </p14:nvContentPartPr>
              <p14:xfrm>
                <a:off x="4255368" y="5635396"/>
                <a:ext cx="86040" cy="48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728" y="5626396"/>
                  <a:ext cx="103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14:cNvPr>
                <p14:cNvContentPartPr/>
                <p14:nvPr/>
              </p14:nvContentPartPr>
              <p14:xfrm>
                <a:off x="4251768" y="5755276"/>
                <a:ext cx="8640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43128" y="5746276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14:cNvPr>
              <p14:cNvContentPartPr/>
              <p14:nvPr/>
            </p14:nvContentPartPr>
            <p14:xfrm>
              <a:off x="5593488" y="2908396"/>
              <a:ext cx="939960" cy="790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84488" y="2899396"/>
                <a:ext cx="95760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14:cNvPr>
              <p14:cNvContentPartPr/>
              <p14:nvPr/>
            </p14:nvContentPartPr>
            <p14:xfrm>
              <a:off x="5210640" y="3591720"/>
              <a:ext cx="6339960" cy="280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1280" y="3582360"/>
                <a:ext cx="6358680" cy="28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AU" dirty="0"/>
                  <a:t>E.g. when search a tree, only needs to store nodes along one path from root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4795" b="-25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CA" dirty="0"/>
                  <a:t>In some situations, can use much more memory than depth-first search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5198" r="-824" b="-2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of depth-first search until you find a region of interest, then switch to breadth-first.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14:cNvPr>
              <p14:cNvContentPartPr/>
              <p14:nvPr/>
            </p14:nvContentPartPr>
            <p14:xfrm>
              <a:off x="1084680" y="2348280"/>
              <a:ext cx="11032560" cy="391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320" y="2338920"/>
                <a:ext cx="11051280" cy="39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shake hands in various ways such that the total sum of all ends of an edge going into a vertex is </a:t>
            </a:r>
            <a:r>
              <a:rPr lang="en-CA" b="1" dirty="0"/>
              <a:t>10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14:cNvPr>
              <p14:cNvContentPartPr/>
              <p14:nvPr/>
            </p14:nvContentPartPr>
            <p14:xfrm>
              <a:off x="2541240" y="1669320"/>
              <a:ext cx="6518880" cy="443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1880" y="1659960"/>
                <a:ext cx="6537600" cy="44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</a:t>
            </a:r>
            <a:r>
              <a:rPr lang="en-CA" b="1" dirty="0" err="1">
                <a:latin typeface="Consolas" panose="020B0609020204030204" pitchFamily="49" charset="0"/>
              </a:rPr>
              <a:t>start_node</a:t>
            </a:r>
            <a:r>
              <a:rPr lang="en-CA" b="1" dirty="0">
                <a:latin typeface="Consolas" panose="020B0609020204030204" pitchFamily="49" charset="0"/>
              </a:rPr>
              <a:t>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</a:t>
            </a:r>
            <a:r>
              <a:rPr lang="en-CA" dirty="0" err="1">
                <a:latin typeface="Consolas" panose="020B0609020204030204" pitchFamily="49" charset="0"/>
              </a:rPr>
              <a:t>prev</a:t>
            </a:r>
            <a:r>
              <a:rPr lang="en-CA" dirty="0">
                <a:latin typeface="Consolas" panose="020B0609020204030204" pitchFamily="49" charset="0"/>
              </a:rPr>
              <a:t>[v] = </a:t>
            </a:r>
            <a:r>
              <a:rPr lang="en-CA" dirty="0" err="1">
                <a:latin typeface="Consolas" panose="020B0609020204030204" pitchFamily="49" charset="0"/>
              </a:rPr>
              <a:t>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</a:t>
            </a:r>
            <a:r>
              <a:rPr lang="en-CA" dirty="0" err="1">
                <a:latin typeface="Consolas" panose="020B0609020204030204" pitchFamily="49" charset="0"/>
              </a:rPr>
              <a:t>start_node</a:t>
            </a:r>
            <a:r>
              <a:rPr lang="en-CA" dirty="0">
                <a:latin typeface="Consolas" panose="020B0609020204030204" pitchFamily="49" charset="0"/>
              </a:rPr>
              <a:t>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</a:t>
            </a:r>
            <a:r>
              <a:rPr lang="en-CA" dirty="0" err="1">
                <a:latin typeface="Consolas" panose="020B0609020204030204" pitchFamily="49" charset="0"/>
              </a:rPr>
              <a:t>prev</a:t>
            </a:r>
            <a:r>
              <a:rPr lang="en-CA" dirty="0">
                <a:latin typeface="Consolas" panose="020B0609020204030204" pitchFamily="49" charset="0"/>
              </a:rPr>
              <a:t>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</a:t>
            </a:r>
            <a:r>
              <a:rPr lang="en-CA" dirty="0" err="1">
                <a:latin typeface="Consolas" panose="020B0609020204030204" pitchFamily="49" charset="0"/>
              </a:rPr>
              <a:t>dist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dist</a:t>
            </a:r>
            <a:r>
              <a:rPr lang="en-CA" dirty="0"/>
              <a:t>[v] is the cost of the shortest path from </a:t>
            </a:r>
            <a:r>
              <a:rPr lang="en-CA" dirty="0" err="1"/>
              <a:t>start_node</a:t>
            </a:r>
            <a:r>
              <a:rPr lang="en-CA" dirty="0"/>
              <a:t>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prev</a:t>
            </a:r>
            <a:r>
              <a:rPr lang="en-CA" dirty="0"/>
              <a:t>[v] is a pointer to the previous node in a shortest path from </a:t>
            </a:r>
            <a:r>
              <a:rPr lang="en-CA" dirty="0" err="1"/>
              <a:t>start_node</a:t>
            </a:r>
            <a:r>
              <a:rPr lang="en-CA" dirty="0"/>
              <a:t>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</a:t>
            </a:r>
            <a:r>
              <a:rPr lang="en-CA" dirty="0" err="1"/>
              <a:t>prev</a:t>
            </a:r>
            <a:r>
              <a:rPr lang="en-CA" dirty="0"/>
              <a:t> pointers you can walk from v back to </a:t>
            </a:r>
            <a:r>
              <a:rPr lang="en-CA" dirty="0" err="1"/>
              <a:t>start_node</a:t>
            </a:r>
            <a:endParaRPr lang="en-CA" dirty="0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priority queue, where the key for a vertex is its </a:t>
            </a:r>
            <a:r>
              <a:rPr lang="en-CA" dirty="0" err="1"/>
              <a:t>dist</a:t>
            </a:r>
            <a:r>
              <a:rPr lang="en-CA" dirty="0"/>
              <a:t>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</a:t>
            </a:r>
            <a:r>
              <a:rPr lang="en-CA" dirty="0" err="1"/>
              <a:t>dist</a:t>
            </a:r>
            <a:r>
              <a:rPr lang="en-CA" dirty="0"/>
              <a:t>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 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heuristic</a:t>
            </a:r>
            <a:br>
              <a:rPr lang="en-CA" dirty="0"/>
            </a:br>
            <a:r>
              <a:rPr lang="en-CA" dirty="0"/>
              <a:t>function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5374415" y="5136873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14:cNvPr>
              <p14:cNvContentPartPr/>
              <p14:nvPr/>
            </p14:nvContentPartPr>
            <p14:xfrm>
              <a:off x="7825680" y="234000"/>
              <a:ext cx="2907720" cy="569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6320" y="224640"/>
                <a:ext cx="2926440" cy="57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14:cNvPr>
              <p14:cNvContentPartPr/>
              <p14:nvPr/>
            </p14:nvContentPartPr>
            <p14:xfrm>
              <a:off x="6298920" y="2944080"/>
              <a:ext cx="813960" cy="62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560" y="2934720"/>
                <a:ext cx="83268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14:cNvPr>
              <p14:cNvContentPartPr/>
              <p14:nvPr/>
            </p14:nvContentPartPr>
            <p14:xfrm>
              <a:off x="1416240" y="1140480"/>
              <a:ext cx="8589960" cy="469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6880" y="1131120"/>
                <a:ext cx="8608680" cy="47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4061</Words>
  <Application>Microsoft Office PowerPoint</Application>
  <PresentationFormat>Widescreen</PresentationFormat>
  <Paragraphs>780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Applications of Graphs: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Solving a Maze with Dijkstra’s Algorithm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dcterms:created xsi:type="dcterms:W3CDTF">2023-07-08T03:43:54Z</dcterms:created>
  <dcterms:modified xsi:type="dcterms:W3CDTF">2023-07-18T23:20:43Z</dcterms:modified>
</cp:coreProperties>
</file>